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2.xml" ContentType="application/vnd.openxmlformats-officedocument.theme+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theme/theme3.xml" ContentType="application/vnd.openxmlformats-officedocument.theme+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95" r:id="rId2"/>
    <p:sldMasterId id="2147483732" r:id="rId3"/>
    <p:sldMasterId id="2147483806" r:id="rId4"/>
  </p:sldMasterIdLst>
  <p:notesMasterIdLst>
    <p:notesMasterId r:id="rId32"/>
  </p:notesMasterIdLst>
  <p:sldIdLst>
    <p:sldId id="256" r:id="rId5"/>
    <p:sldId id="365" r:id="rId6"/>
    <p:sldId id="390" r:id="rId7"/>
    <p:sldId id="308" r:id="rId8"/>
    <p:sldId id="416" r:id="rId9"/>
    <p:sldId id="431" r:id="rId10"/>
    <p:sldId id="433" r:id="rId11"/>
    <p:sldId id="432" r:id="rId12"/>
    <p:sldId id="434" r:id="rId13"/>
    <p:sldId id="435" r:id="rId14"/>
    <p:sldId id="436" r:id="rId15"/>
    <p:sldId id="437" r:id="rId16"/>
    <p:sldId id="439" r:id="rId17"/>
    <p:sldId id="441" r:id="rId18"/>
    <p:sldId id="420" r:id="rId19"/>
    <p:sldId id="438" r:id="rId20"/>
    <p:sldId id="443" r:id="rId21"/>
    <p:sldId id="444" r:id="rId22"/>
    <p:sldId id="446" r:id="rId23"/>
    <p:sldId id="445" r:id="rId24"/>
    <p:sldId id="448" r:id="rId25"/>
    <p:sldId id="449" r:id="rId26"/>
    <p:sldId id="450" r:id="rId27"/>
    <p:sldId id="447" r:id="rId28"/>
    <p:sldId id="452" r:id="rId29"/>
    <p:sldId id="451" r:id="rId30"/>
    <p:sldId id="429"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F3B1E211-DF1D-CD42-81E9-E04824346CD5}">
          <p14:sldIdLst>
            <p14:sldId id="256"/>
            <p14:sldId id="365"/>
            <p14:sldId id="390"/>
            <p14:sldId id="308"/>
          </p14:sldIdLst>
        </p14:section>
        <p14:section name="The Output Link" id="{CC4DEA6D-618D-5B4D-A013-806BD8C7D696}">
          <p14:sldIdLst>
            <p14:sldId id="416"/>
            <p14:sldId id="431"/>
            <p14:sldId id="433"/>
            <p14:sldId id="432"/>
            <p14:sldId id="434"/>
            <p14:sldId id="435"/>
          </p14:sldIdLst>
        </p14:section>
        <p14:section name="The (init) Operator" id="{38C3C8A8-BF03-944E-8A0B-5C4D09F36190}">
          <p14:sldIdLst>
            <p14:sldId id="436"/>
            <p14:sldId id="437"/>
          </p14:sldIdLst>
        </p14:section>
        <p14:section name="Require Preference" id="{15A9ABAB-3B80-8944-A6FD-759EA0B3FC40}">
          <p14:sldIdLst>
            <p14:sldId id="439"/>
            <p14:sldId id="441"/>
            <p14:sldId id="420"/>
            <p14:sldId id="438"/>
            <p14:sldId id="443"/>
          </p14:sldIdLst>
        </p14:section>
        <p14:section name="Multi Apply Rules" id="{CB34BEEB-BC0F-7A40-BA1E-E4B9BCF3740C}">
          <p14:sldIdLst>
            <p14:sldId id="444"/>
            <p14:sldId id="446"/>
            <p14:sldId id="445"/>
            <p14:sldId id="448"/>
            <p14:sldId id="449"/>
            <p14:sldId id="450"/>
            <p14:sldId id="447"/>
            <p14:sldId id="452"/>
            <p14:sldId id="451"/>
            <p14:sldId id="42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987"/>
    <p:restoredTop sz="94696"/>
  </p:normalViewPr>
  <p:slideViewPr>
    <p:cSldViewPr snapToGrid="0">
      <p:cViewPr varScale="1">
        <p:scale>
          <a:sx n="81" d="100"/>
          <a:sy n="81" d="100"/>
        </p:scale>
        <p:origin x="106"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slideMaster" Target="slideMasters/slideMaster3.xml"/><Relationship Id="rId21" Type="http://schemas.openxmlformats.org/officeDocument/2006/relationships/slide" Target="slides/slide17.xml"/><Relationship Id="rId34"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B191035-C050-B445-BDBC-B85523613CCD}" type="datetimeFigureOut">
              <a:rPr lang="en-US" smtClean="0"/>
              <a:t>7/17/2024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E9989B7-BB78-0E41-84E2-D4B67D6A5F93}" type="slidenum">
              <a:rPr lang="en-US" smtClean="0"/>
              <a:t>‹#›</a:t>
            </a:fld>
            <a:endParaRPr lang="en-US"/>
          </a:p>
        </p:txBody>
      </p:sp>
    </p:spTree>
    <p:extLst>
      <p:ext uri="{BB962C8B-B14F-4D97-AF65-F5344CB8AC3E}">
        <p14:creationId xmlns:p14="http://schemas.microsoft.com/office/powerpoint/2010/main" val="29491655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2.svg"/><Relationship Id="rId4"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6.jp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Master" Target="../slideMasters/slideMaster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15.jp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16.jp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17.jp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7.jp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18.jp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19.jp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20.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8.jp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22.png"/><Relationship Id="rId2" Type="http://schemas.openxmlformats.org/officeDocument/2006/relationships/image" Target="../media/image1.png"/><Relationship Id="rId1" Type="http://schemas.openxmlformats.org/officeDocument/2006/relationships/slideMaster" Target="../slideMasters/slideMaster3.xml"/><Relationship Id="rId6" Type="http://schemas.openxmlformats.org/officeDocument/2006/relationships/image" Target="../media/image21.tmp"/><Relationship Id="rId5" Type="http://schemas.openxmlformats.org/officeDocument/2006/relationships/image" Target="../media/image13.png"/><Relationship Id="rId4" Type="http://schemas.openxmlformats.org/officeDocument/2006/relationships/image" Target="../media/image11.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Instructions">
    <p:spTree>
      <p:nvGrpSpPr>
        <p:cNvPr id="1" name=""/>
        <p:cNvGrpSpPr/>
        <p:nvPr/>
      </p:nvGrpSpPr>
      <p:grpSpPr>
        <a:xfrm>
          <a:off x="0" y="0"/>
          <a:ext cx="0" cy="0"/>
          <a:chOff x="0" y="0"/>
          <a:chExt cx="0" cy="0"/>
        </a:xfrm>
      </p:grpSpPr>
      <p:pic>
        <p:nvPicPr>
          <p:cNvPr id="18" name="Picture 17" descr="Graphical user interface, application, Word&#10;&#10;Description automatically generated">
            <a:extLst>
              <a:ext uri="{FF2B5EF4-FFF2-40B4-BE49-F238E27FC236}">
                <a16:creationId xmlns:a16="http://schemas.microsoft.com/office/drawing/2014/main" id="{0B9B688F-3869-4ECE-BE40-DE3ADDF3F073}"/>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gray">
          <a:xfrm>
            <a:off x="5120513" y="4242380"/>
            <a:ext cx="3300984" cy="1857119"/>
          </a:xfrm>
          <a:prstGeom prst="rect">
            <a:avLst/>
          </a:prstGeom>
          <a:ln w="6350">
            <a:solidFill>
              <a:schemeClr val="accent2"/>
            </a:solidFill>
          </a:ln>
        </p:spPr>
      </p:pic>
      <p:pic>
        <p:nvPicPr>
          <p:cNvPr id="20" name="Picture 19" descr="Chart, bar chart&#10;&#10;Description automatically generated">
            <a:extLst>
              <a:ext uri="{FF2B5EF4-FFF2-40B4-BE49-F238E27FC236}">
                <a16:creationId xmlns:a16="http://schemas.microsoft.com/office/drawing/2014/main" id="{5EB3950A-EFEF-4170-8936-5F3D5792ECB7}"/>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gray">
          <a:xfrm>
            <a:off x="8421497" y="4241359"/>
            <a:ext cx="3310128" cy="1858140"/>
          </a:xfrm>
          <a:prstGeom prst="rect">
            <a:avLst/>
          </a:prstGeom>
          <a:ln w="6350">
            <a:solidFill>
              <a:schemeClr val="accent2"/>
            </a:solidFill>
          </a:ln>
        </p:spPr>
      </p:pic>
      <p:sp>
        <p:nvSpPr>
          <p:cNvPr id="7" name="Rectangle 6">
            <a:extLst>
              <a:ext uri="{FF2B5EF4-FFF2-40B4-BE49-F238E27FC236}">
                <a16:creationId xmlns:a16="http://schemas.microsoft.com/office/drawing/2014/main" id="{43310477-1515-4A0A-A5E0-880E71B4E025}"/>
              </a:ext>
              <a:ext uri="{C183D7F6-B498-43B3-948B-1728B52AA6E4}">
                <adec:decorative xmlns:adec="http://schemas.microsoft.com/office/drawing/2017/decorative" val="1"/>
              </a:ext>
            </a:extLst>
          </p:cNvPr>
          <p:cNvSpPr/>
          <p:nvPr/>
        </p:nvSpPr>
        <p:spPr bwMode="gray">
          <a:xfrm>
            <a:off x="0" y="1"/>
            <a:ext cx="4556043" cy="6858002"/>
          </a:xfrm>
          <a:prstGeom prst="rect">
            <a:avLst/>
          </a:prstGeom>
          <a:solidFill>
            <a:srgbClr val="FBF9F4"/>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30677" tIns="65339" rIns="130677" bIns="65339" numCol="1" spcCol="0" rtlCol="0" fromWordArt="0" anchor="t" anchorCtr="0" forceAA="0" compatLnSpc="1">
            <a:prstTxWarp prst="textNoShape">
              <a:avLst/>
            </a:prstTxWarp>
            <a:noAutofit/>
          </a:bodyPr>
          <a:lstStyle/>
          <a:p>
            <a:pPr algn="ctr">
              <a:spcBef>
                <a:spcPts val="714"/>
              </a:spcBef>
            </a:pPr>
            <a:endParaRPr lang="en-US" sz="1429" dirty="0">
              <a:solidFill>
                <a:schemeClr val="bg1"/>
              </a:solidFill>
            </a:endParaRPr>
          </a:p>
        </p:txBody>
      </p:sp>
      <p:sp>
        <p:nvSpPr>
          <p:cNvPr id="5" name="Rectangle: Rounded Corners 4">
            <a:extLst>
              <a:ext uri="{FF2B5EF4-FFF2-40B4-BE49-F238E27FC236}">
                <a16:creationId xmlns:a16="http://schemas.microsoft.com/office/drawing/2014/main" id="{677D07B9-8B61-4172-8A34-4889EE9216D0}"/>
              </a:ext>
            </a:extLst>
          </p:cNvPr>
          <p:cNvSpPr/>
          <p:nvPr/>
        </p:nvSpPr>
        <p:spPr bwMode="gray">
          <a:xfrm>
            <a:off x="824245" y="2332569"/>
            <a:ext cx="1058109" cy="454328"/>
          </a:xfrm>
          <a:prstGeom prst="roundRect">
            <a:avLst>
              <a:gd name="adj" fmla="val 14098"/>
            </a:avLst>
          </a:prstGeom>
          <a:solidFill>
            <a:schemeClr val="bg2"/>
          </a:solidFill>
          <a:ln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endParaRPr lang="en-US" sz="1400" b="0" i="0" u="none" baseline="0" dirty="0">
              <a:solidFill>
                <a:srgbClr val="FFFFFF"/>
              </a:solidFill>
            </a:endParaRPr>
          </a:p>
        </p:txBody>
      </p:sp>
      <p:sp>
        <p:nvSpPr>
          <p:cNvPr id="8" name="TextBox 7">
            <a:extLst>
              <a:ext uri="{FF2B5EF4-FFF2-40B4-BE49-F238E27FC236}">
                <a16:creationId xmlns:a16="http://schemas.microsoft.com/office/drawing/2014/main" id="{144308BD-A2EF-404E-BE32-E7DA086E8C83}"/>
              </a:ext>
            </a:extLst>
          </p:cNvPr>
          <p:cNvSpPr txBox="1"/>
          <p:nvPr/>
        </p:nvSpPr>
        <p:spPr bwMode="gray">
          <a:xfrm>
            <a:off x="824247" y="2825509"/>
            <a:ext cx="1758315" cy="1000274"/>
          </a:xfrm>
          <a:prstGeom prst="rect">
            <a:avLst/>
          </a:prstGeom>
          <a:noFill/>
        </p:spPr>
        <p:txBody>
          <a:bodyPr wrap="square" lIns="0" tIns="0" rIns="0" bIns="0" rtlCol="0">
            <a:spAutoFit/>
          </a:bodyPr>
          <a:lstStyle/>
          <a:p>
            <a:pPr algn="l">
              <a:spcBef>
                <a:spcPts val="714"/>
              </a:spcBef>
            </a:pPr>
            <a:r>
              <a:rPr lang="en-US" sz="6500" b="1" dirty="0">
                <a:solidFill>
                  <a:schemeClr val="accent6"/>
                </a:solidFill>
              </a:rPr>
              <a:t>16:9</a:t>
            </a:r>
          </a:p>
        </p:txBody>
      </p:sp>
      <p:sp>
        <p:nvSpPr>
          <p:cNvPr id="10" name="TextBox 9">
            <a:extLst>
              <a:ext uri="{FF2B5EF4-FFF2-40B4-BE49-F238E27FC236}">
                <a16:creationId xmlns:a16="http://schemas.microsoft.com/office/drawing/2014/main" id="{FD38DA28-EF8F-43D1-AD7F-CCB3640760DD}"/>
              </a:ext>
            </a:extLst>
          </p:cNvPr>
          <p:cNvSpPr txBox="1"/>
          <p:nvPr/>
        </p:nvSpPr>
        <p:spPr bwMode="gray">
          <a:xfrm>
            <a:off x="822196" y="4598065"/>
            <a:ext cx="3584240" cy="200055"/>
          </a:xfrm>
          <a:prstGeom prst="rect">
            <a:avLst/>
          </a:prstGeom>
          <a:noFill/>
        </p:spPr>
        <p:txBody>
          <a:bodyPr wrap="square" lIns="0" tIns="0" rIns="0" bIns="0" rtlCol="0">
            <a:spAutoFit/>
          </a:bodyPr>
          <a:lstStyle/>
          <a:p>
            <a:pPr algn="l">
              <a:spcBef>
                <a:spcPts val="714"/>
              </a:spcBef>
            </a:pPr>
            <a:r>
              <a:rPr lang="en-US" sz="1300" noProof="0" dirty="0">
                <a:solidFill>
                  <a:schemeClr val="tx1"/>
                </a:solidFill>
              </a:rPr>
              <a:t>Released 12/17/2021</a:t>
            </a:r>
          </a:p>
        </p:txBody>
      </p:sp>
      <p:sp>
        <p:nvSpPr>
          <p:cNvPr id="22" name="TextBox 21">
            <a:extLst>
              <a:ext uri="{FF2B5EF4-FFF2-40B4-BE49-F238E27FC236}">
                <a16:creationId xmlns:a16="http://schemas.microsoft.com/office/drawing/2014/main" id="{3E57223A-B05B-4614-AAEA-675CF58D9E9B}"/>
              </a:ext>
            </a:extLst>
          </p:cNvPr>
          <p:cNvSpPr txBox="1"/>
          <p:nvPr/>
        </p:nvSpPr>
        <p:spPr bwMode="gray">
          <a:xfrm>
            <a:off x="824247" y="3597791"/>
            <a:ext cx="2436843" cy="615553"/>
          </a:xfrm>
          <a:prstGeom prst="rect">
            <a:avLst/>
          </a:prstGeom>
          <a:noFill/>
        </p:spPr>
        <p:txBody>
          <a:bodyPr wrap="square" lIns="0" tIns="0" rIns="0" bIns="0" rtlCol="0">
            <a:spAutoFit/>
          </a:bodyPr>
          <a:lstStyle/>
          <a:p>
            <a:pPr algn="l">
              <a:spcBef>
                <a:spcPts val="0"/>
              </a:spcBef>
            </a:pPr>
            <a:r>
              <a:rPr lang="en-US" sz="4000" b="0" dirty="0">
                <a:solidFill>
                  <a:schemeClr val="accent6"/>
                </a:solidFill>
              </a:rPr>
              <a:t>on-screen</a:t>
            </a:r>
          </a:p>
        </p:txBody>
      </p:sp>
      <p:pic>
        <p:nvPicPr>
          <p:cNvPr id="23" name="Optum logo" descr="Optum logo">
            <a:extLst>
              <a:ext uri="{FF2B5EF4-FFF2-40B4-BE49-F238E27FC236}">
                <a16:creationId xmlns:a16="http://schemas.microsoft.com/office/drawing/2014/main" id="{33540F47-FA69-40F1-B951-BB6DF057FA97}"/>
              </a:ext>
              <a:ext uri="{C183D7F6-B498-43B3-948B-1728B52AA6E4}">
                <adec:decorative xmlns:adec="http://schemas.microsoft.com/office/drawing/2017/decorative" val="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bwMode="gray">
          <a:xfrm>
            <a:off x="824247" y="523904"/>
            <a:ext cx="2438884" cy="706174"/>
          </a:xfrm>
          <a:prstGeom prst="rect">
            <a:avLst/>
          </a:prstGeom>
        </p:spPr>
      </p:pic>
      <p:sp>
        <p:nvSpPr>
          <p:cNvPr id="14" name="TextBox 13">
            <a:extLst>
              <a:ext uri="{FF2B5EF4-FFF2-40B4-BE49-F238E27FC236}">
                <a16:creationId xmlns:a16="http://schemas.microsoft.com/office/drawing/2014/main" id="{56025CD2-CA64-4689-B743-52D853121FA6}"/>
              </a:ext>
              <a:ext uri="{C183D7F6-B498-43B3-948B-1728B52AA6E4}">
                <adec:decorative xmlns:adec="http://schemas.microsoft.com/office/drawing/2017/decorative" val="1"/>
              </a:ext>
            </a:extLst>
          </p:cNvPr>
          <p:cNvSpPr txBox="1"/>
          <p:nvPr/>
        </p:nvSpPr>
        <p:spPr bwMode="gray">
          <a:xfrm>
            <a:off x="822196" y="2325232"/>
            <a:ext cx="1060158" cy="461665"/>
          </a:xfrm>
          <a:prstGeom prst="rect">
            <a:avLst/>
          </a:prstGeom>
          <a:noFill/>
        </p:spPr>
        <p:txBody>
          <a:bodyPr wrap="square" lIns="0" tIns="0" rIns="0" bIns="0" rtlCol="0">
            <a:spAutoFit/>
          </a:bodyPr>
          <a:lstStyle/>
          <a:p>
            <a:pPr algn="ctr">
              <a:spcBef>
                <a:spcPts val="0"/>
              </a:spcBef>
            </a:pPr>
            <a:r>
              <a:rPr lang="en-US" sz="3000" b="1" dirty="0">
                <a:solidFill>
                  <a:schemeClr val="accent6"/>
                </a:solidFill>
              </a:rPr>
              <a:t>Beta</a:t>
            </a:r>
          </a:p>
        </p:txBody>
      </p:sp>
      <p:pic>
        <p:nvPicPr>
          <p:cNvPr id="17" name="Picture 16">
            <a:extLst>
              <a:ext uri="{FF2B5EF4-FFF2-40B4-BE49-F238E27FC236}">
                <a16:creationId xmlns:a16="http://schemas.microsoft.com/office/drawing/2014/main" id="{819BE298-EAEE-4EF5-9588-71610469B37B}"/>
              </a:ext>
              <a:ext uri="{C183D7F6-B498-43B3-948B-1728B52AA6E4}">
                <adec:decorative xmlns:adec="http://schemas.microsoft.com/office/drawing/2017/decorative" val="1"/>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bwMode="gray">
          <a:xfrm>
            <a:off x="5120513" y="523875"/>
            <a:ext cx="6611112" cy="3717484"/>
          </a:xfrm>
          <a:prstGeom prst="rect">
            <a:avLst/>
          </a:prstGeom>
          <a:ln w="6350">
            <a:solidFill>
              <a:schemeClr val="accent2"/>
            </a:solidFill>
          </a:ln>
        </p:spPr>
      </p:pic>
    </p:spTree>
    <p:extLst>
      <p:ext uri="{BB962C8B-B14F-4D97-AF65-F5344CB8AC3E}">
        <p14:creationId xmlns:p14="http://schemas.microsoft.com/office/powerpoint/2010/main" val="40996887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4" name="Date Placeholder 3" hidden="1">
            <a:extLst>
              <a:ext uri="{FF2B5EF4-FFF2-40B4-BE49-F238E27FC236}">
                <a16:creationId xmlns:a16="http://schemas.microsoft.com/office/drawing/2014/main" id="{39B679AE-D173-4857-9656-61C15B78E493}"/>
              </a:ext>
            </a:extLst>
          </p:cNvPr>
          <p:cNvSpPr>
            <a:spLocks noGrp="1"/>
          </p:cNvSpPr>
          <p:nvPr>
            <p:ph type="dt" sz="half" idx="10"/>
          </p:nvPr>
        </p:nvSpPr>
        <p:spPr/>
        <p:txBody>
          <a:bodyPr/>
          <a:lstStyle/>
          <a:p>
            <a:fld id="{EA5FF497-13BE-5E48-8877-06C726768C6D}" type="datetimeFigureOut">
              <a:rPr lang="en-US" smtClean="0"/>
              <a:t>7/17/2024</a:t>
            </a:fld>
            <a:endParaRPr lang="en-US"/>
          </a:p>
        </p:txBody>
      </p:sp>
      <p:sp>
        <p:nvSpPr>
          <p:cNvPr id="6" name="Slide Number Placeholder 5" hidden="1">
            <a:extLst>
              <a:ext uri="{FF2B5EF4-FFF2-40B4-BE49-F238E27FC236}">
                <a16:creationId xmlns:a16="http://schemas.microsoft.com/office/drawing/2014/main" id="{18C9E9B4-49EA-4882-85A5-CCD50D15CDE0}"/>
              </a:ext>
            </a:extLst>
          </p:cNvPr>
          <p:cNvSpPr>
            <a:spLocks noGrp="1"/>
          </p:cNvSpPr>
          <p:nvPr>
            <p:ph type="sldNum" sz="quarter" idx="12"/>
          </p:nvPr>
        </p:nvSpPr>
        <p:spPr/>
        <p:txBody>
          <a:bodyPr/>
          <a:lstStyle/>
          <a:p>
            <a:fld id="{092CCD66-776E-784D-8A7C-E435BCC11AC4}" type="slidenum">
              <a:rPr lang="en-US" smtClean="0"/>
              <a:t>‹#›</a:t>
            </a:fld>
            <a:endParaRPr lang="en-US"/>
          </a:p>
        </p:txBody>
      </p:sp>
      <p:sp>
        <p:nvSpPr>
          <p:cNvPr id="5" name="Footer Placeholder 4" hidden="1">
            <a:extLst>
              <a:ext uri="{FF2B5EF4-FFF2-40B4-BE49-F238E27FC236}">
                <a16:creationId xmlns:a16="http://schemas.microsoft.com/office/drawing/2014/main" id="{D444279A-BCE2-4BB7-8BEE-7A06041140C9}"/>
              </a:ext>
            </a:extLst>
          </p:cNvPr>
          <p:cNvSpPr>
            <a:spLocks noGrp="1"/>
          </p:cNvSpPr>
          <p:nvPr>
            <p:ph type="ftr" sz="quarter" idx="11"/>
          </p:nvPr>
        </p:nvSpPr>
        <p:spPr bwMode="gray"/>
        <p:txBody>
          <a:bodyPr/>
          <a:lstStyle/>
          <a:p>
            <a:endParaRPr lang="en-US"/>
          </a:p>
        </p:txBody>
      </p:sp>
      <p:sp>
        <p:nvSpPr>
          <p:cNvPr id="3" name="Subtitle placeholder">
            <a:extLst>
              <a:ext uri="{FF2B5EF4-FFF2-40B4-BE49-F238E27FC236}">
                <a16:creationId xmlns:a16="http://schemas.microsoft.com/office/drawing/2014/main" id="{1984467D-8998-4601-8ABC-FDE348E4BFF2}"/>
              </a:ext>
            </a:extLst>
          </p:cNvPr>
          <p:cNvSpPr>
            <a:spLocks noGrp="1"/>
          </p:cNvSpPr>
          <p:nvPr>
            <p:ph type="body" idx="1" hasCustomPrompt="1"/>
          </p:nvPr>
        </p:nvSpPr>
        <p:spPr bwMode="gray">
          <a:xfrm>
            <a:off x="1752600" y="4255572"/>
            <a:ext cx="8686800" cy="332399"/>
          </a:xfrm>
        </p:spPr>
        <p:txBody>
          <a:bodyPr>
            <a:spAutoFit/>
          </a:bodyPr>
          <a:lstStyle>
            <a:lvl1pPr marL="0" indent="0" algn="ctr">
              <a:lnSpc>
                <a:spcPct val="90000"/>
              </a:lnSpc>
              <a:spcBef>
                <a:spcPts val="0"/>
              </a:spcBef>
              <a:buNone/>
              <a:defRPr sz="2400">
                <a:solidFill>
                  <a:schemeClr val="accent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subtitle (optional); Arial 24pt, sentence case</a:t>
            </a:r>
          </a:p>
        </p:txBody>
      </p:sp>
      <p:sp>
        <p:nvSpPr>
          <p:cNvPr id="2" name="Title 1">
            <a:extLst>
              <a:ext uri="{FF2B5EF4-FFF2-40B4-BE49-F238E27FC236}">
                <a16:creationId xmlns:a16="http://schemas.microsoft.com/office/drawing/2014/main" id="{8364047E-FA3E-49C2-97F7-5B543041A6B9}"/>
              </a:ext>
            </a:extLst>
          </p:cNvPr>
          <p:cNvSpPr>
            <a:spLocks noGrp="1"/>
          </p:cNvSpPr>
          <p:nvPr>
            <p:ph type="title" hasCustomPrompt="1"/>
          </p:nvPr>
        </p:nvSpPr>
        <p:spPr bwMode="gray">
          <a:xfrm>
            <a:off x="1752600" y="2451107"/>
            <a:ext cx="8686800" cy="1523494"/>
          </a:xfrm>
        </p:spPr>
        <p:txBody>
          <a:bodyPr anchor="b"/>
          <a:lstStyle>
            <a:lvl1pPr algn="ctr">
              <a:defRPr sz="5500"/>
            </a:lvl1pPr>
          </a:lstStyle>
          <a:p>
            <a:r>
              <a:rPr lang="en-US" dirty="0"/>
              <a:t>Section title; Arial 55pt, sentence case</a:t>
            </a:r>
          </a:p>
        </p:txBody>
      </p:sp>
    </p:spTree>
    <p:extLst>
      <p:ext uri="{BB962C8B-B14F-4D97-AF65-F5344CB8AC3E}">
        <p14:creationId xmlns:p14="http://schemas.microsoft.com/office/powerpoint/2010/main" val="2832946005"/>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1101">
          <p15:clr>
            <a:srgbClr val="FBAE40"/>
          </p15:clr>
        </p15:guide>
        <p15:guide id="2" pos="6576">
          <p15:clr>
            <a:srgbClr val="FBAE40"/>
          </p15:clr>
        </p15:guide>
        <p15:guide id="3" orient="horz" pos="2505">
          <p15:clr>
            <a:srgbClr val="FBAE40"/>
          </p15:clr>
        </p15:guide>
        <p15:guide id="4" orient="horz" pos="2679">
          <p15:clr>
            <a:srgbClr val="FBAE4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9" name="Freeform: Shape 8" descr="A large &quot;x&quot; indicating that this layout is not approved for use.">
            <a:extLst>
              <a:ext uri="{FF2B5EF4-FFF2-40B4-BE49-F238E27FC236}">
                <a16:creationId xmlns:a16="http://schemas.microsoft.com/office/drawing/2014/main" id="{F637101A-C75C-41F9-A59B-BB01DC6F1A81}"/>
              </a:ext>
            </a:extLst>
          </p:cNvPr>
          <p:cNvSpPr>
            <a:spLocks noChangeAspect="1"/>
          </p:cNvSpPr>
          <p:nvPr/>
        </p:nvSpPr>
        <p:spPr bwMode="gray">
          <a:xfrm>
            <a:off x="465149" y="169987"/>
            <a:ext cx="191814" cy="191814"/>
          </a:xfrm>
          <a:custGeom>
            <a:avLst/>
            <a:gdLst>
              <a:gd name="connsiteX0" fmla="*/ 302097 w 431246"/>
              <a:gd name="connsiteY0" fmla="*/ 215623 h 431246"/>
              <a:gd name="connsiteX1" fmla="*/ 413352 w 431246"/>
              <a:gd name="connsiteY1" fmla="*/ 104368 h 431246"/>
              <a:gd name="connsiteX2" fmla="*/ 413352 w 431246"/>
              <a:gd name="connsiteY2" fmla="*/ 17894 h 431246"/>
              <a:gd name="connsiteX3" fmla="*/ 326879 w 431246"/>
              <a:gd name="connsiteY3" fmla="*/ 17894 h 431246"/>
              <a:gd name="connsiteX4" fmla="*/ 215623 w 431246"/>
              <a:gd name="connsiteY4" fmla="*/ 129150 h 431246"/>
              <a:gd name="connsiteX5" fmla="*/ 104368 w 431246"/>
              <a:gd name="connsiteY5" fmla="*/ 17894 h 431246"/>
              <a:gd name="connsiteX6" fmla="*/ 17894 w 431246"/>
              <a:gd name="connsiteY6" fmla="*/ 17894 h 431246"/>
              <a:gd name="connsiteX7" fmla="*/ 17894 w 431246"/>
              <a:gd name="connsiteY7" fmla="*/ 104368 h 431246"/>
              <a:gd name="connsiteX8" fmla="*/ 129150 w 431246"/>
              <a:gd name="connsiteY8" fmla="*/ 215623 h 431246"/>
              <a:gd name="connsiteX9" fmla="*/ 17894 w 431246"/>
              <a:gd name="connsiteY9" fmla="*/ 326879 h 431246"/>
              <a:gd name="connsiteX10" fmla="*/ 17894 w 431246"/>
              <a:gd name="connsiteY10" fmla="*/ 413352 h 431246"/>
              <a:gd name="connsiteX11" fmla="*/ 104368 w 431246"/>
              <a:gd name="connsiteY11" fmla="*/ 413352 h 431246"/>
              <a:gd name="connsiteX12" fmla="*/ 215623 w 431246"/>
              <a:gd name="connsiteY12" fmla="*/ 302097 h 431246"/>
              <a:gd name="connsiteX13" fmla="*/ 326879 w 431246"/>
              <a:gd name="connsiteY13" fmla="*/ 413352 h 431246"/>
              <a:gd name="connsiteX14" fmla="*/ 413352 w 431246"/>
              <a:gd name="connsiteY14" fmla="*/ 413352 h 431246"/>
              <a:gd name="connsiteX15" fmla="*/ 413352 w 431246"/>
              <a:gd name="connsiteY15" fmla="*/ 326879 h 431246"/>
              <a:gd name="connsiteX16" fmla="*/ 302097 w 431246"/>
              <a:gd name="connsiteY16" fmla="*/ 215623 h 431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1246" h="431246">
                <a:moveTo>
                  <a:pt x="302097" y="215623"/>
                </a:moveTo>
                <a:lnTo>
                  <a:pt x="413352" y="104368"/>
                </a:lnTo>
                <a:cubicBezTo>
                  <a:pt x="437211" y="80509"/>
                  <a:pt x="437211" y="41754"/>
                  <a:pt x="413352" y="17894"/>
                </a:cubicBezTo>
                <a:cubicBezTo>
                  <a:pt x="389493" y="-5965"/>
                  <a:pt x="350738" y="-5965"/>
                  <a:pt x="326879" y="17894"/>
                </a:cubicBezTo>
                <a:lnTo>
                  <a:pt x="215623" y="129150"/>
                </a:lnTo>
                <a:lnTo>
                  <a:pt x="104368" y="17894"/>
                </a:lnTo>
                <a:cubicBezTo>
                  <a:pt x="80509" y="-5965"/>
                  <a:pt x="41754" y="-5965"/>
                  <a:pt x="17894" y="17894"/>
                </a:cubicBezTo>
                <a:cubicBezTo>
                  <a:pt x="-5965" y="41754"/>
                  <a:pt x="-5965" y="80509"/>
                  <a:pt x="17894" y="104368"/>
                </a:cubicBezTo>
                <a:lnTo>
                  <a:pt x="129150" y="215623"/>
                </a:lnTo>
                <a:lnTo>
                  <a:pt x="17894" y="326879"/>
                </a:lnTo>
                <a:cubicBezTo>
                  <a:pt x="-5965" y="350738"/>
                  <a:pt x="-5965" y="389493"/>
                  <a:pt x="17894" y="413352"/>
                </a:cubicBezTo>
                <a:cubicBezTo>
                  <a:pt x="41754" y="437211"/>
                  <a:pt x="80509" y="437211"/>
                  <a:pt x="104368" y="413352"/>
                </a:cubicBezTo>
                <a:lnTo>
                  <a:pt x="215623" y="302097"/>
                </a:lnTo>
                <a:lnTo>
                  <a:pt x="326879" y="413352"/>
                </a:lnTo>
                <a:cubicBezTo>
                  <a:pt x="350738" y="437211"/>
                  <a:pt x="389493" y="437211"/>
                  <a:pt x="413352" y="413352"/>
                </a:cubicBezTo>
                <a:cubicBezTo>
                  <a:pt x="437211" y="389493"/>
                  <a:pt x="437211" y="350738"/>
                  <a:pt x="413352" y="326879"/>
                </a:cubicBezTo>
                <a:lnTo>
                  <a:pt x="302097" y="215623"/>
                </a:lnTo>
                <a:close/>
              </a:path>
            </a:pathLst>
          </a:custGeom>
          <a:solidFill>
            <a:srgbClr val="C40000"/>
          </a:solidFill>
          <a:ln w="13097" cap="flat">
            <a:noFill/>
            <a:prstDash val="solid"/>
            <a:miter/>
          </a:ln>
        </p:spPr>
        <p:txBody>
          <a:bodyPr rtlCol="0" anchor="ctr"/>
          <a:lstStyle/>
          <a:p>
            <a:endParaRPr lang="en-US" dirty="0"/>
          </a:p>
        </p:txBody>
      </p:sp>
      <p:sp>
        <p:nvSpPr>
          <p:cNvPr id="7" name="TextBox 6">
            <a:extLst>
              <a:ext uri="{FF2B5EF4-FFF2-40B4-BE49-F238E27FC236}">
                <a16:creationId xmlns:a16="http://schemas.microsoft.com/office/drawing/2014/main" id="{57B99AAD-1C70-4066-97B8-7CB0AFCDBCB0}"/>
              </a:ext>
            </a:extLst>
          </p:cNvPr>
          <p:cNvSpPr txBox="1"/>
          <p:nvPr/>
        </p:nvSpPr>
        <p:spPr bwMode="gray">
          <a:xfrm>
            <a:off x="760652" y="142784"/>
            <a:ext cx="8290291" cy="246221"/>
          </a:xfrm>
          <a:prstGeom prst="rect">
            <a:avLst/>
          </a:prstGeom>
          <a:noFill/>
        </p:spPr>
        <p:txBody>
          <a:bodyPr vert="horz" wrap="square" lIns="0" tIns="0" rIns="0" bIns="0" rtlCol="0">
            <a:spAutoFit/>
          </a:bodyPr>
          <a:lstStyle/>
          <a:p>
            <a:pPr algn="l">
              <a:spcBef>
                <a:spcPts val="600"/>
              </a:spcBef>
            </a:pPr>
            <a:r>
              <a:rPr lang="en-US" sz="1600" b="1" i="0" u="none" baseline="0" dirty="0">
                <a:solidFill>
                  <a:schemeClr val="tx1"/>
                </a:solidFill>
                <a:latin typeface="+mn-lt"/>
              </a:rPr>
              <a:t>Not for use. </a:t>
            </a:r>
            <a:r>
              <a:rPr lang="en-US" sz="1600" b="0" i="0" u="none" baseline="0" dirty="0">
                <a:solidFill>
                  <a:schemeClr val="tx1"/>
                </a:solidFill>
                <a:latin typeface="+mn-lt"/>
              </a:rPr>
              <a:t>Please select an Optum approved layout.</a:t>
            </a:r>
          </a:p>
        </p:txBody>
      </p:sp>
      <p:sp>
        <p:nvSpPr>
          <p:cNvPr id="2" name="Title 1">
            <a:extLst>
              <a:ext uri="{FF2B5EF4-FFF2-40B4-BE49-F238E27FC236}">
                <a16:creationId xmlns:a16="http://schemas.microsoft.com/office/drawing/2014/main" id="{B7568664-50C7-4DB8-8C47-CFB226FB188C}"/>
              </a:ext>
            </a:extLst>
          </p:cNvPr>
          <p:cNvSpPr>
            <a:spLocks noGrp="1"/>
          </p:cNvSpPr>
          <p:nvPr>
            <p:ph type="ctrTitle" hasCustomPrompt="1"/>
          </p:nvPr>
        </p:nvSpPr>
        <p:spPr bwMode="gray">
          <a:xfrm>
            <a:off x="1524000" y="2886715"/>
            <a:ext cx="9144000" cy="623248"/>
          </a:xfrm>
        </p:spPr>
        <p:txBody>
          <a:bodyPr anchor="b"/>
          <a:lstStyle>
            <a:lvl1pPr algn="ctr">
              <a:defRPr sz="4500"/>
            </a:lvl1pPr>
          </a:lstStyle>
          <a:p>
            <a:r>
              <a:rPr lang="en-US" dirty="0"/>
              <a:t>Not for use. Microsoft default.</a:t>
            </a:r>
          </a:p>
        </p:txBody>
      </p:sp>
      <p:sp>
        <p:nvSpPr>
          <p:cNvPr id="3" name="Subtitle 2">
            <a:extLst>
              <a:ext uri="{FF2B5EF4-FFF2-40B4-BE49-F238E27FC236}">
                <a16:creationId xmlns:a16="http://schemas.microsoft.com/office/drawing/2014/main" id="{4EAF0C85-44B2-4CC0-932D-2F9ADF1FFD31}"/>
              </a:ext>
            </a:extLst>
          </p:cNvPr>
          <p:cNvSpPr>
            <a:spLocks noGrp="1"/>
          </p:cNvSpPr>
          <p:nvPr>
            <p:ph type="subTitle" idx="1" hasCustomPrompt="1"/>
          </p:nvPr>
        </p:nvSpPr>
        <p:spPr bwMode="gray">
          <a:xfrm>
            <a:off x="1524000" y="3602038"/>
            <a:ext cx="9144000" cy="1130600"/>
          </a:xfrm>
        </p:spPr>
        <p:txBody>
          <a:bodyPr/>
          <a:lstStyle>
            <a:lvl1pPr marL="0" indent="0" algn="ctr">
              <a:buNone/>
              <a:defRPr sz="2400">
                <a:solidFill>
                  <a:schemeClr val="accent6"/>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This layout is not intended for use within Optum presentations.</a:t>
            </a:r>
          </a:p>
        </p:txBody>
      </p:sp>
      <p:sp>
        <p:nvSpPr>
          <p:cNvPr id="5" name="Footer Placeholder 4">
            <a:extLst>
              <a:ext uri="{FF2B5EF4-FFF2-40B4-BE49-F238E27FC236}">
                <a16:creationId xmlns:a16="http://schemas.microsoft.com/office/drawing/2014/main" id="{6A126410-8F3C-4F0B-B7C5-2D48B3EF1A6A}"/>
              </a:ext>
            </a:extLst>
          </p:cNvPr>
          <p:cNvSpPr>
            <a:spLocks noGrp="1"/>
          </p:cNvSpPr>
          <p:nvPr>
            <p:ph type="ftr" sz="quarter" idx="11"/>
          </p:nvPr>
        </p:nvSpPr>
        <p:spPr bwMode="gray"/>
        <p:txBody>
          <a:bodyPr/>
          <a:lstStyle/>
          <a:p>
            <a:endParaRPr lang="en-US"/>
          </a:p>
        </p:txBody>
      </p:sp>
      <p:sp>
        <p:nvSpPr>
          <p:cNvPr id="6" name="Slide Number Placeholder 5">
            <a:extLst>
              <a:ext uri="{FF2B5EF4-FFF2-40B4-BE49-F238E27FC236}">
                <a16:creationId xmlns:a16="http://schemas.microsoft.com/office/drawing/2014/main" id="{D02FE67C-069E-48A9-B723-DEF10C50C013}"/>
              </a:ext>
            </a:extLst>
          </p:cNvPr>
          <p:cNvSpPr>
            <a:spLocks noGrp="1"/>
          </p:cNvSpPr>
          <p:nvPr>
            <p:ph type="sldNum" sz="quarter" idx="12"/>
          </p:nvPr>
        </p:nvSpPr>
        <p:spPr bwMode="gray"/>
        <p:txBody>
          <a:bodyPr/>
          <a:lstStyle/>
          <a:p>
            <a:fld id="{092CCD66-776E-784D-8A7C-E435BCC11AC4}" type="slidenum">
              <a:rPr lang="en-US" smtClean="0"/>
              <a:t>‹#›</a:t>
            </a:fld>
            <a:endParaRPr lang="en-US"/>
          </a:p>
        </p:txBody>
      </p:sp>
      <p:sp>
        <p:nvSpPr>
          <p:cNvPr id="4" name="Date Placeholder 3">
            <a:extLst>
              <a:ext uri="{FF2B5EF4-FFF2-40B4-BE49-F238E27FC236}">
                <a16:creationId xmlns:a16="http://schemas.microsoft.com/office/drawing/2014/main" id="{372CD502-C58E-4BBA-9A0D-8801688B5209}"/>
              </a:ext>
            </a:extLst>
          </p:cNvPr>
          <p:cNvSpPr>
            <a:spLocks noGrp="1"/>
          </p:cNvSpPr>
          <p:nvPr>
            <p:ph type="dt" sz="half" idx="10"/>
          </p:nvPr>
        </p:nvSpPr>
        <p:spPr bwMode="gray"/>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874689224"/>
      </p:ext>
    </p:extLst>
  </p:cSld>
  <p:clrMapOvr>
    <a:masterClrMapping/>
  </p:clrMapOvr>
  <p:extLst>
    <p:ext uri="{DCECCB84-F9BA-43D5-87BE-67443E8EF086}">
      <p15:sldGuideLst xmlns:p15="http://schemas.microsoft.com/office/powerpoint/2012/main">
        <p15:guide id="1" orient="horz" pos="3776">
          <p15:clr>
            <a:srgbClr val="F26B43"/>
          </p15:clr>
        </p15:guide>
        <p15:guide id="2" orient="horz" pos="344">
          <p15:clr>
            <a:srgbClr val="F26B43"/>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0" name="Freeform: Shape 9" descr="A large &quot;x&quot; indicating that this layout is not approved for use.">
            <a:extLst>
              <a:ext uri="{FF2B5EF4-FFF2-40B4-BE49-F238E27FC236}">
                <a16:creationId xmlns:a16="http://schemas.microsoft.com/office/drawing/2014/main" id="{B6B42EE6-B915-4BF1-8B9C-7DD5ACE2DD69}"/>
              </a:ext>
            </a:extLst>
          </p:cNvPr>
          <p:cNvSpPr>
            <a:spLocks noChangeAspect="1"/>
          </p:cNvSpPr>
          <p:nvPr/>
        </p:nvSpPr>
        <p:spPr bwMode="gray">
          <a:xfrm>
            <a:off x="465149" y="169987"/>
            <a:ext cx="191814" cy="191814"/>
          </a:xfrm>
          <a:custGeom>
            <a:avLst/>
            <a:gdLst>
              <a:gd name="connsiteX0" fmla="*/ 302097 w 431246"/>
              <a:gd name="connsiteY0" fmla="*/ 215623 h 431246"/>
              <a:gd name="connsiteX1" fmla="*/ 413352 w 431246"/>
              <a:gd name="connsiteY1" fmla="*/ 104368 h 431246"/>
              <a:gd name="connsiteX2" fmla="*/ 413352 w 431246"/>
              <a:gd name="connsiteY2" fmla="*/ 17894 h 431246"/>
              <a:gd name="connsiteX3" fmla="*/ 326879 w 431246"/>
              <a:gd name="connsiteY3" fmla="*/ 17894 h 431246"/>
              <a:gd name="connsiteX4" fmla="*/ 215623 w 431246"/>
              <a:gd name="connsiteY4" fmla="*/ 129150 h 431246"/>
              <a:gd name="connsiteX5" fmla="*/ 104368 w 431246"/>
              <a:gd name="connsiteY5" fmla="*/ 17894 h 431246"/>
              <a:gd name="connsiteX6" fmla="*/ 17894 w 431246"/>
              <a:gd name="connsiteY6" fmla="*/ 17894 h 431246"/>
              <a:gd name="connsiteX7" fmla="*/ 17894 w 431246"/>
              <a:gd name="connsiteY7" fmla="*/ 104368 h 431246"/>
              <a:gd name="connsiteX8" fmla="*/ 129150 w 431246"/>
              <a:gd name="connsiteY8" fmla="*/ 215623 h 431246"/>
              <a:gd name="connsiteX9" fmla="*/ 17894 w 431246"/>
              <a:gd name="connsiteY9" fmla="*/ 326879 h 431246"/>
              <a:gd name="connsiteX10" fmla="*/ 17894 w 431246"/>
              <a:gd name="connsiteY10" fmla="*/ 413352 h 431246"/>
              <a:gd name="connsiteX11" fmla="*/ 104368 w 431246"/>
              <a:gd name="connsiteY11" fmla="*/ 413352 h 431246"/>
              <a:gd name="connsiteX12" fmla="*/ 215623 w 431246"/>
              <a:gd name="connsiteY12" fmla="*/ 302097 h 431246"/>
              <a:gd name="connsiteX13" fmla="*/ 326879 w 431246"/>
              <a:gd name="connsiteY13" fmla="*/ 413352 h 431246"/>
              <a:gd name="connsiteX14" fmla="*/ 413352 w 431246"/>
              <a:gd name="connsiteY14" fmla="*/ 413352 h 431246"/>
              <a:gd name="connsiteX15" fmla="*/ 413352 w 431246"/>
              <a:gd name="connsiteY15" fmla="*/ 326879 h 431246"/>
              <a:gd name="connsiteX16" fmla="*/ 302097 w 431246"/>
              <a:gd name="connsiteY16" fmla="*/ 215623 h 431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1246" h="431246">
                <a:moveTo>
                  <a:pt x="302097" y="215623"/>
                </a:moveTo>
                <a:lnTo>
                  <a:pt x="413352" y="104368"/>
                </a:lnTo>
                <a:cubicBezTo>
                  <a:pt x="437211" y="80509"/>
                  <a:pt x="437211" y="41754"/>
                  <a:pt x="413352" y="17894"/>
                </a:cubicBezTo>
                <a:cubicBezTo>
                  <a:pt x="389493" y="-5965"/>
                  <a:pt x="350738" y="-5965"/>
                  <a:pt x="326879" y="17894"/>
                </a:cubicBezTo>
                <a:lnTo>
                  <a:pt x="215623" y="129150"/>
                </a:lnTo>
                <a:lnTo>
                  <a:pt x="104368" y="17894"/>
                </a:lnTo>
                <a:cubicBezTo>
                  <a:pt x="80509" y="-5965"/>
                  <a:pt x="41754" y="-5965"/>
                  <a:pt x="17894" y="17894"/>
                </a:cubicBezTo>
                <a:cubicBezTo>
                  <a:pt x="-5965" y="41754"/>
                  <a:pt x="-5965" y="80509"/>
                  <a:pt x="17894" y="104368"/>
                </a:cubicBezTo>
                <a:lnTo>
                  <a:pt x="129150" y="215623"/>
                </a:lnTo>
                <a:lnTo>
                  <a:pt x="17894" y="326879"/>
                </a:lnTo>
                <a:cubicBezTo>
                  <a:pt x="-5965" y="350738"/>
                  <a:pt x="-5965" y="389493"/>
                  <a:pt x="17894" y="413352"/>
                </a:cubicBezTo>
                <a:cubicBezTo>
                  <a:pt x="41754" y="437211"/>
                  <a:pt x="80509" y="437211"/>
                  <a:pt x="104368" y="413352"/>
                </a:cubicBezTo>
                <a:lnTo>
                  <a:pt x="215623" y="302097"/>
                </a:lnTo>
                <a:lnTo>
                  <a:pt x="326879" y="413352"/>
                </a:lnTo>
                <a:cubicBezTo>
                  <a:pt x="350738" y="437211"/>
                  <a:pt x="389493" y="437211"/>
                  <a:pt x="413352" y="413352"/>
                </a:cubicBezTo>
                <a:cubicBezTo>
                  <a:pt x="437211" y="389493"/>
                  <a:pt x="437211" y="350738"/>
                  <a:pt x="413352" y="326879"/>
                </a:cubicBezTo>
                <a:lnTo>
                  <a:pt x="302097" y="215623"/>
                </a:lnTo>
                <a:close/>
              </a:path>
            </a:pathLst>
          </a:custGeom>
          <a:solidFill>
            <a:srgbClr val="C40000"/>
          </a:solidFill>
          <a:ln w="13097" cap="flat">
            <a:noFill/>
            <a:prstDash val="solid"/>
            <a:miter/>
          </a:ln>
        </p:spPr>
        <p:txBody>
          <a:bodyPr rtlCol="0" anchor="ctr"/>
          <a:lstStyle/>
          <a:p>
            <a:endParaRPr lang="en-US" dirty="0"/>
          </a:p>
        </p:txBody>
      </p:sp>
      <p:sp>
        <p:nvSpPr>
          <p:cNvPr id="8" name="TextBox 7">
            <a:extLst>
              <a:ext uri="{FF2B5EF4-FFF2-40B4-BE49-F238E27FC236}">
                <a16:creationId xmlns:a16="http://schemas.microsoft.com/office/drawing/2014/main" id="{CD70083E-4733-4C8E-B27B-09B287FF1688}"/>
              </a:ext>
            </a:extLst>
          </p:cNvPr>
          <p:cNvSpPr txBox="1"/>
          <p:nvPr/>
        </p:nvSpPr>
        <p:spPr bwMode="gray">
          <a:xfrm>
            <a:off x="760652" y="142784"/>
            <a:ext cx="8290291" cy="246221"/>
          </a:xfrm>
          <a:prstGeom prst="rect">
            <a:avLst/>
          </a:prstGeom>
          <a:noFill/>
        </p:spPr>
        <p:txBody>
          <a:bodyPr vert="horz" wrap="square" lIns="0" tIns="0" rIns="0" bIns="0" rtlCol="0">
            <a:spAutoFit/>
          </a:bodyPr>
          <a:lstStyle/>
          <a:p>
            <a:pPr algn="l">
              <a:spcBef>
                <a:spcPts val="600"/>
              </a:spcBef>
            </a:pPr>
            <a:r>
              <a:rPr lang="en-US" sz="1600" b="1" i="0" u="none" baseline="0" dirty="0">
                <a:solidFill>
                  <a:schemeClr val="tx1"/>
                </a:solidFill>
                <a:latin typeface="+mn-lt"/>
              </a:rPr>
              <a:t>Not for use. </a:t>
            </a:r>
            <a:r>
              <a:rPr lang="en-US" sz="1600" b="0" i="0" u="none" baseline="0" dirty="0">
                <a:solidFill>
                  <a:schemeClr val="tx1"/>
                </a:solidFill>
                <a:latin typeface="+mn-lt"/>
              </a:rPr>
              <a:t>Please select an Optum approved layout.</a:t>
            </a:r>
          </a:p>
        </p:txBody>
      </p:sp>
      <p:sp>
        <p:nvSpPr>
          <p:cNvPr id="2" name="Title 1">
            <a:extLst>
              <a:ext uri="{FF2B5EF4-FFF2-40B4-BE49-F238E27FC236}">
                <a16:creationId xmlns:a16="http://schemas.microsoft.com/office/drawing/2014/main" id="{3A8B14AA-3234-4FFB-B4D3-512ED6FA45CB}"/>
              </a:ext>
            </a:extLst>
          </p:cNvPr>
          <p:cNvSpPr>
            <a:spLocks noGrp="1"/>
          </p:cNvSpPr>
          <p:nvPr>
            <p:ph type="title" hasCustomPrompt="1"/>
          </p:nvPr>
        </p:nvSpPr>
        <p:spPr bwMode="gray">
          <a:xfrm>
            <a:off x="457199" y="555639"/>
            <a:ext cx="11274425" cy="304699"/>
          </a:xfrm>
        </p:spPr>
        <p:txBody>
          <a:bodyPr/>
          <a:lstStyle>
            <a:lvl1pPr>
              <a:defRPr/>
            </a:lvl1pPr>
          </a:lstStyle>
          <a:p>
            <a:r>
              <a:rPr lang="en-US" dirty="0"/>
              <a:t>Not for use. This is a Microsoft default.</a:t>
            </a:r>
          </a:p>
        </p:txBody>
      </p:sp>
      <p:sp>
        <p:nvSpPr>
          <p:cNvPr id="3" name="Content Placeholder 2">
            <a:extLst>
              <a:ext uri="{FF2B5EF4-FFF2-40B4-BE49-F238E27FC236}">
                <a16:creationId xmlns:a16="http://schemas.microsoft.com/office/drawing/2014/main" id="{4ABCB17D-A7A6-41F6-83CB-566500CE0480}"/>
              </a:ext>
            </a:extLst>
          </p:cNvPr>
          <p:cNvSpPr>
            <a:spLocks noGrp="1"/>
          </p:cNvSpPr>
          <p:nvPr>
            <p:ph sz="half" idx="1" hasCustomPrompt="1"/>
          </p:nvPr>
        </p:nvSpPr>
        <p:spPr bwMode="gray">
          <a:xfrm>
            <a:off x="838200" y="1469765"/>
            <a:ext cx="5181600" cy="4351338"/>
          </a:xfrm>
        </p:spPr>
        <p:txBody>
          <a:bodyPr/>
          <a:lstStyle/>
          <a:p>
            <a:pPr lvl="0"/>
            <a:r>
              <a:rPr lang="en-US" dirty="0"/>
              <a:t>Click to type text. To activate sub-level formatting,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70EF25F9-31AF-45D7-90BD-D4D634628BC9}"/>
              </a:ext>
            </a:extLst>
          </p:cNvPr>
          <p:cNvSpPr>
            <a:spLocks noGrp="1"/>
          </p:cNvSpPr>
          <p:nvPr>
            <p:ph sz="half" idx="2" hasCustomPrompt="1"/>
          </p:nvPr>
        </p:nvSpPr>
        <p:spPr bwMode="gray">
          <a:xfrm>
            <a:off x="6172200" y="1469765"/>
            <a:ext cx="5181600" cy="4351338"/>
          </a:xfrm>
        </p:spPr>
        <p:txBody>
          <a:bodyPr/>
          <a:lstStyle/>
          <a:p>
            <a:pPr lvl="0"/>
            <a:r>
              <a:rPr lang="en-US" dirty="0"/>
              <a:t>Click to type text. To activate sub-level formatting,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a:extLst>
              <a:ext uri="{FF2B5EF4-FFF2-40B4-BE49-F238E27FC236}">
                <a16:creationId xmlns:a16="http://schemas.microsoft.com/office/drawing/2014/main" id="{562DD608-68C8-4550-8B5B-0AD9AE479018}"/>
              </a:ext>
            </a:extLst>
          </p:cNvPr>
          <p:cNvSpPr>
            <a:spLocks noGrp="1"/>
          </p:cNvSpPr>
          <p:nvPr>
            <p:ph type="ftr" sz="quarter" idx="11"/>
          </p:nvPr>
        </p:nvSpPr>
        <p:spPr bwMode="gray"/>
        <p:txBody>
          <a:bodyPr/>
          <a:lstStyle/>
          <a:p>
            <a:endParaRPr lang="en-US"/>
          </a:p>
        </p:txBody>
      </p:sp>
      <p:sp>
        <p:nvSpPr>
          <p:cNvPr id="7" name="Slide Number Placeholder 6">
            <a:extLst>
              <a:ext uri="{FF2B5EF4-FFF2-40B4-BE49-F238E27FC236}">
                <a16:creationId xmlns:a16="http://schemas.microsoft.com/office/drawing/2014/main" id="{469831F6-C4D6-424D-B187-C11B57AE40DB}"/>
              </a:ext>
            </a:extLst>
          </p:cNvPr>
          <p:cNvSpPr>
            <a:spLocks noGrp="1"/>
          </p:cNvSpPr>
          <p:nvPr>
            <p:ph type="sldNum" sz="quarter" idx="12"/>
          </p:nvPr>
        </p:nvSpPr>
        <p:spPr bwMode="gray"/>
        <p:txBody>
          <a:bodyPr/>
          <a:lstStyle/>
          <a:p>
            <a:fld id="{092CCD66-776E-784D-8A7C-E435BCC11AC4}" type="slidenum">
              <a:rPr lang="en-US" smtClean="0"/>
              <a:t>‹#›</a:t>
            </a:fld>
            <a:endParaRPr lang="en-US"/>
          </a:p>
        </p:txBody>
      </p:sp>
      <p:sp>
        <p:nvSpPr>
          <p:cNvPr id="5" name="Date Placeholder 4">
            <a:extLst>
              <a:ext uri="{FF2B5EF4-FFF2-40B4-BE49-F238E27FC236}">
                <a16:creationId xmlns:a16="http://schemas.microsoft.com/office/drawing/2014/main" id="{9A220815-B520-464A-809E-9A762EE28066}"/>
              </a:ext>
            </a:extLst>
          </p:cNvPr>
          <p:cNvSpPr>
            <a:spLocks noGrp="1"/>
          </p:cNvSpPr>
          <p:nvPr>
            <p:ph type="dt" sz="half" idx="10"/>
          </p:nvPr>
        </p:nvSpPr>
        <p:spPr bwMode="gray"/>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1314312011"/>
      </p:ext>
    </p:extLst>
  </p:cSld>
  <p:clrMapOvr>
    <a:masterClrMapping/>
  </p:clrMapOvr>
  <p:extLst>
    <p:ext uri="{DCECCB84-F9BA-43D5-87BE-67443E8EF086}">
      <p15:sldGuideLst xmlns:p15="http://schemas.microsoft.com/office/powerpoint/2012/main">
        <p15:guide id="1" orient="horz" pos="3776">
          <p15:clr>
            <a:srgbClr val="F26B43"/>
          </p15:clr>
        </p15:guide>
        <p15:guide id="2" orient="horz" pos="344">
          <p15:clr>
            <a:srgbClr val="F26B43"/>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2" name="Freeform: Shape 11" descr="A large &quot;x&quot; indicating that this layout is not approved for use.">
            <a:extLst>
              <a:ext uri="{FF2B5EF4-FFF2-40B4-BE49-F238E27FC236}">
                <a16:creationId xmlns:a16="http://schemas.microsoft.com/office/drawing/2014/main" id="{1C70D576-33E1-4B49-8568-E8D97423AE77}"/>
              </a:ext>
            </a:extLst>
          </p:cNvPr>
          <p:cNvSpPr>
            <a:spLocks noChangeAspect="1"/>
          </p:cNvSpPr>
          <p:nvPr/>
        </p:nvSpPr>
        <p:spPr bwMode="gray">
          <a:xfrm>
            <a:off x="465149" y="169987"/>
            <a:ext cx="191814" cy="191814"/>
          </a:xfrm>
          <a:custGeom>
            <a:avLst/>
            <a:gdLst>
              <a:gd name="connsiteX0" fmla="*/ 302097 w 431246"/>
              <a:gd name="connsiteY0" fmla="*/ 215623 h 431246"/>
              <a:gd name="connsiteX1" fmla="*/ 413352 w 431246"/>
              <a:gd name="connsiteY1" fmla="*/ 104368 h 431246"/>
              <a:gd name="connsiteX2" fmla="*/ 413352 w 431246"/>
              <a:gd name="connsiteY2" fmla="*/ 17894 h 431246"/>
              <a:gd name="connsiteX3" fmla="*/ 326879 w 431246"/>
              <a:gd name="connsiteY3" fmla="*/ 17894 h 431246"/>
              <a:gd name="connsiteX4" fmla="*/ 215623 w 431246"/>
              <a:gd name="connsiteY4" fmla="*/ 129150 h 431246"/>
              <a:gd name="connsiteX5" fmla="*/ 104368 w 431246"/>
              <a:gd name="connsiteY5" fmla="*/ 17894 h 431246"/>
              <a:gd name="connsiteX6" fmla="*/ 17894 w 431246"/>
              <a:gd name="connsiteY6" fmla="*/ 17894 h 431246"/>
              <a:gd name="connsiteX7" fmla="*/ 17894 w 431246"/>
              <a:gd name="connsiteY7" fmla="*/ 104368 h 431246"/>
              <a:gd name="connsiteX8" fmla="*/ 129150 w 431246"/>
              <a:gd name="connsiteY8" fmla="*/ 215623 h 431246"/>
              <a:gd name="connsiteX9" fmla="*/ 17894 w 431246"/>
              <a:gd name="connsiteY9" fmla="*/ 326879 h 431246"/>
              <a:gd name="connsiteX10" fmla="*/ 17894 w 431246"/>
              <a:gd name="connsiteY10" fmla="*/ 413352 h 431246"/>
              <a:gd name="connsiteX11" fmla="*/ 104368 w 431246"/>
              <a:gd name="connsiteY11" fmla="*/ 413352 h 431246"/>
              <a:gd name="connsiteX12" fmla="*/ 215623 w 431246"/>
              <a:gd name="connsiteY12" fmla="*/ 302097 h 431246"/>
              <a:gd name="connsiteX13" fmla="*/ 326879 w 431246"/>
              <a:gd name="connsiteY13" fmla="*/ 413352 h 431246"/>
              <a:gd name="connsiteX14" fmla="*/ 413352 w 431246"/>
              <a:gd name="connsiteY14" fmla="*/ 413352 h 431246"/>
              <a:gd name="connsiteX15" fmla="*/ 413352 w 431246"/>
              <a:gd name="connsiteY15" fmla="*/ 326879 h 431246"/>
              <a:gd name="connsiteX16" fmla="*/ 302097 w 431246"/>
              <a:gd name="connsiteY16" fmla="*/ 215623 h 431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1246" h="431246">
                <a:moveTo>
                  <a:pt x="302097" y="215623"/>
                </a:moveTo>
                <a:lnTo>
                  <a:pt x="413352" y="104368"/>
                </a:lnTo>
                <a:cubicBezTo>
                  <a:pt x="437211" y="80509"/>
                  <a:pt x="437211" y="41754"/>
                  <a:pt x="413352" y="17894"/>
                </a:cubicBezTo>
                <a:cubicBezTo>
                  <a:pt x="389493" y="-5965"/>
                  <a:pt x="350738" y="-5965"/>
                  <a:pt x="326879" y="17894"/>
                </a:cubicBezTo>
                <a:lnTo>
                  <a:pt x="215623" y="129150"/>
                </a:lnTo>
                <a:lnTo>
                  <a:pt x="104368" y="17894"/>
                </a:lnTo>
                <a:cubicBezTo>
                  <a:pt x="80509" y="-5965"/>
                  <a:pt x="41754" y="-5965"/>
                  <a:pt x="17894" y="17894"/>
                </a:cubicBezTo>
                <a:cubicBezTo>
                  <a:pt x="-5965" y="41754"/>
                  <a:pt x="-5965" y="80509"/>
                  <a:pt x="17894" y="104368"/>
                </a:cubicBezTo>
                <a:lnTo>
                  <a:pt x="129150" y="215623"/>
                </a:lnTo>
                <a:lnTo>
                  <a:pt x="17894" y="326879"/>
                </a:lnTo>
                <a:cubicBezTo>
                  <a:pt x="-5965" y="350738"/>
                  <a:pt x="-5965" y="389493"/>
                  <a:pt x="17894" y="413352"/>
                </a:cubicBezTo>
                <a:cubicBezTo>
                  <a:pt x="41754" y="437211"/>
                  <a:pt x="80509" y="437211"/>
                  <a:pt x="104368" y="413352"/>
                </a:cubicBezTo>
                <a:lnTo>
                  <a:pt x="215623" y="302097"/>
                </a:lnTo>
                <a:lnTo>
                  <a:pt x="326879" y="413352"/>
                </a:lnTo>
                <a:cubicBezTo>
                  <a:pt x="350738" y="437211"/>
                  <a:pt x="389493" y="437211"/>
                  <a:pt x="413352" y="413352"/>
                </a:cubicBezTo>
                <a:cubicBezTo>
                  <a:pt x="437211" y="389493"/>
                  <a:pt x="437211" y="350738"/>
                  <a:pt x="413352" y="326879"/>
                </a:cubicBezTo>
                <a:lnTo>
                  <a:pt x="302097" y="215623"/>
                </a:lnTo>
                <a:close/>
              </a:path>
            </a:pathLst>
          </a:custGeom>
          <a:solidFill>
            <a:srgbClr val="C40000"/>
          </a:solidFill>
          <a:ln w="13097" cap="flat">
            <a:noFill/>
            <a:prstDash val="solid"/>
            <a:miter/>
          </a:ln>
        </p:spPr>
        <p:txBody>
          <a:bodyPr rtlCol="0" anchor="ctr"/>
          <a:lstStyle/>
          <a:p>
            <a:endParaRPr lang="en-US" dirty="0"/>
          </a:p>
        </p:txBody>
      </p:sp>
      <p:sp>
        <p:nvSpPr>
          <p:cNvPr id="10" name="TextBox 9">
            <a:extLst>
              <a:ext uri="{FF2B5EF4-FFF2-40B4-BE49-F238E27FC236}">
                <a16:creationId xmlns:a16="http://schemas.microsoft.com/office/drawing/2014/main" id="{E00E51F3-FA16-4CC6-97C6-6EECCB9AFCBD}"/>
              </a:ext>
            </a:extLst>
          </p:cNvPr>
          <p:cNvSpPr txBox="1"/>
          <p:nvPr/>
        </p:nvSpPr>
        <p:spPr bwMode="gray">
          <a:xfrm>
            <a:off x="760652" y="142784"/>
            <a:ext cx="8290291" cy="246221"/>
          </a:xfrm>
          <a:prstGeom prst="rect">
            <a:avLst/>
          </a:prstGeom>
          <a:noFill/>
        </p:spPr>
        <p:txBody>
          <a:bodyPr vert="horz" wrap="square" lIns="0" tIns="0" rIns="0" bIns="0" rtlCol="0">
            <a:spAutoFit/>
          </a:bodyPr>
          <a:lstStyle/>
          <a:p>
            <a:pPr algn="l">
              <a:spcBef>
                <a:spcPts val="600"/>
              </a:spcBef>
            </a:pPr>
            <a:r>
              <a:rPr lang="en-US" sz="1600" b="1" i="0" u="none" baseline="0" dirty="0">
                <a:solidFill>
                  <a:schemeClr val="tx1"/>
                </a:solidFill>
                <a:latin typeface="+mn-lt"/>
              </a:rPr>
              <a:t>Not for use. </a:t>
            </a:r>
            <a:r>
              <a:rPr lang="en-US" sz="1600" b="0" i="0" u="none" baseline="0" dirty="0">
                <a:solidFill>
                  <a:schemeClr val="tx1"/>
                </a:solidFill>
                <a:latin typeface="+mn-lt"/>
              </a:rPr>
              <a:t>Please select an Optum approved layout.</a:t>
            </a:r>
          </a:p>
        </p:txBody>
      </p:sp>
      <p:sp>
        <p:nvSpPr>
          <p:cNvPr id="2" name="Title 1">
            <a:extLst>
              <a:ext uri="{FF2B5EF4-FFF2-40B4-BE49-F238E27FC236}">
                <a16:creationId xmlns:a16="http://schemas.microsoft.com/office/drawing/2014/main" id="{CFA8E2E3-6B30-46B0-B4B4-027D6D07175E}"/>
              </a:ext>
            </a:extLst>
          </p:cNvPr>
          <p:cNvSpPr>
            <a:spLocks noGrp="1"/>
          </p:cNvSpPr>
          <p:nvPr>
            <p:ph type="title" hasCustomPrompt="1"/>
          </p:nvPr>
        </p:nvSpPr>
        <p:spPr bwMode="gray">
          <a:xfrm>
            <a:off x="457199" y="555639"/>
            <a:ext cx="11274426" cy="304699"/>
          </a:xfrm>
        </p:spPr>
        <p:txBody>
          <a:bodyPr/>
          <a:lstStyle>
            <a:lvl1pPr>
              <a:defRPr/>
            </a:lvl1pPr>
          </a:lstStyle>
          <a:p>
            <a:r>
              <a:rPr lang="en-US" dirty="0"/>
              <a:t>Not for use. This is a Microsoft default.</a:t>
            </a:r>
          </a:p>
        </p:txBody>
      </p:sp>
      <p:sp>
        <p:nvSpPr>
          <p:cNvPr id="3" name="Text Placeholder 2">
            <a:extLst>
              <a:ext uri="{FF2B5EF4-FFF2-40B4-BE49-F238E27FC236}">
                <a16:creationId xmlns:a16="http://schemas.microsoft.com/office/drawing/2014/main" id="{FCE00B74-BF12-4966-8AA7-173AC3483119}"/>
              </a:ext>
            </a:extLst>
          </p:cNvPr>
          <p:cNvSpPr>
            <a:spLocks noGrp="1"/>
          </p:cNvSpPr>
          <p:nvPr>
            <p:ph type="body" idx="1"/>
          </p:nvPr>
        </p:nvSpPr>
        <p:spPr bwMode="gray">
          <a:xfrm>
            <a:off x="839787" y="1469346"/>
            <a:ext cx="5184132" cy="823912"/>
          </a:xfrm>
        </p:spPr>
        <p:txBody>
          <a:bodyPr anchor="b"/>
          <a:lstStyle>
            <a:lvl1pPr marL="0" indent="0">
              <a:spcBef>
                <a:spcPts val="0"/>
              </a:spcBef>
              <a:buNone/>
              <a:defRPr sz="24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1024F8A-D5E1-459D-8864-ECDE8305BEE3}"/>
              </a:ext>
            </a:extLst>
          </p:cNvPr>
          <p:cNvSpPr>
            <a:spLocks noGrp="1"/>
          </p:cNvSpPr>
          <p:nvPr>
            <p:ph sz="half" idx="2" hasCustomPrompt="1"/>
          </p:nvPr>
        </p:nvSpPr>
        <p:spPr bwMode="gray">
          <a:xfrm>
            <a:off x="839787" y="2293257"/>
            <a:ext cx="5184132" cy="3527845"/>
          </a:xfrm>
        </p:spPr>
        <p:txBody>
          <a:bodyPr/>
          <a:lstStyle/>
          <a:p>
            <a:pPr lvl="0"/>
            <a:r>
              <a:rPr lang="en-US" dirty="0"/>
              <a:t>Click to type text. To activate sub-level formatting,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CEAA130C-8D3A-4BEE-B54E-02D7DF9EEB6D}"/>
              </a:ext>
            </a:extLst>
          </p:cNvPr>
          <p:cNvSpPr>
            <a:spLocks noGrp="1"/>
          </p:cNvSpPr>
          <p:nvPr>
            <p:ph type="body" sz="quarter" idx="3"/>
          </p:nvPr>
        </p:nvSpPr>
        <p:spPr bwMode="gray">
          <a:xfrm>
            <a:off x="6172200" y="1469346"/>
            <a:ext cx="5183188" cy="823912"/>
          </a:xfrm>
        </p:spPr>
        <p:txBody>
          <a:bodyPr anchor="b"/>
          <a:lstStyle>
            <a:lvl1pPr marL="0" indent="0">
              <a:spcBef>
                <a:spcPts val="0"/>
              </a:spcBef>
              <a:buNone/>
              <a:defRPr sz="24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1475553-3346-44A6-9C9C-B79A3C596C9C}"/>
              </a:ext>
            </a:extLst>
          </p:cNvPr>
          <p:cNvSpPr>
            <a:spLocks noGrp="1"/>
          </p:cNvSpPr>
          <p:nvPr>
            <p:ph sz="quarter" idx="4" hasCustomPrompt="1"/>
          </p:nvPr>
        </p:nvSpPr>
        <p:spPr bwMode="gray">
          <a:xfrm>
            <a:off x="6172200" y="2293258"/>
            <a:ext cx="5183188" cy="3527844"/>
          </a:xfrm>
        </p:spPr>
        <p:txBody>
          <a:bodyPr/>
          <a:lstStyle/>
          <a:p>
            <a:pPr lvl="0"/>
            <a:r>
              <a:rPr lang="en-US" dirty="0"/>
              <a:t>Click to type text. To activate sub-level formatting,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7">
            <a:extLst>
              <a:ext uri="{FF2B5EF4-FFF2-40B4-BE49-F238E27FC236}">
                <a16:creationId xmlns:a16="http://schemas.microsoft.com/office/drawing/2014/main" id="{208D5CB4-1D71-40A2-9087-19CAB8292F65}"/>
              </a:ext>
            </a:extLst>
          </p:cNvPr>
          <p:cNvSpPr>
            <a:spLocks noGrp="1"/>
          </p:cNvSpPr>
          <p:nvPr>
            <p:ph type="ftr" sz="quarter" idx="11"/>
          </p:nvPr>
        </p:nvSpPr>
        <p:spPr bwMode="gray"/>
        <p:txBody>
          <a:bodyPr/>
          <a:lstStyle/>
          <a:p>
            <a:endParaRPr lang="en-US"/>
          </a:p>
        </p:txBody>
      </p:sp>
      <p:sp>
        <p:nvSpPr>
          <p:cNvPr id="9" name="Slide Number Placeholder 8">
            <a:extLst>
              <a:ext uri="{FF2B5EF4-FFF2-40B4-BE49-F238E27FC236}">
                <a16:creationId xmlns:a16="http://schemas.microsoft.com/office/drawing/2014/main" id="{64858ABD-186B-4697-ADA0-B1768243BB63}"/>
              </a:ext>
            </a:extLst>
          </p:cNvPr>
          <p:cNvSpPr>
            <a:spLocks noGrp="1"/>
          </p:cNvSpPr>
          <p:nvPr>
            <p:ph type="sldNum" sz="quarter" idx="12"/>
          </p:nvPr>
        </p:nvSpPr>
        <p:spPr bwMode="gray"/>
        <p:txBody>
          <a:bodyPr/>
          <a:lstStyle/>
          <a:p>
            <a:fld id="{092CCD66-776E-784D-8A7C-E435BCC11AC4}" type="slidenum">
              <a:rPr lang="en-US" smtClean="0"/>
              <a:t>‹#›</a:t>
            </a:fld>
            <a:endParaRPr lang="en-US"/>
          </a:p>
        </p:txBody>
      </p:sp>
      <p:sp>
        <p:nvSpPr>
          <p:cNvPr id="7" name="Date Placeholder 6">
            <a:extLst>
              <a:ext uri="{FF2B5EF4-FFF2-40B4-BE49-F238E27FC236}">
                <a16:creationId xmlns:a16="http://schemas.microsoft.com/office/drawing/2014/main" id="{A31E6BBF-F3E7-49D2-A6BF-EC70F1823AB9}"/>
              </a:ext>
            </a:extLst>
          </p:cNvPr>
          <p:cNvSpPr>
            <a:spLocks noGrp="1"/>
          </p:cNvSpPr>
          <p:nvPr>
            <p:ph type="dt" sz="half" idx="10"/>
          </p:nvPr>
        </p:nvSpPr>
        <p:spPr bwMode="gray"/>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3011449084"/>
      </p:ext>
    </p:extLst>
  </p:cSld>
  <p:clrMapOvr>
    <a:masterClrMapping/>
  </p:clrMapOvr>
  <p:extLst>
    <p:ext uri="{DCECCB84-F9BA-43D5-87BE-67443E8EF086}">
      <p15:sldGuideLst xmlns:p15="http://schemas.microsoft.com/office/powerpoint/2012/main">
        <p15:guide id="1" orient="horz" pos="3776">
          <p15:clr>
            <a:srgbClr val="F26B43"/>
          </p15:clr>
        </p15:guide>
        <p15:guide id="2" orient="horz" pos="344">
          <p15:clr>
            <a:srgbClr val="F26B43"/>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1" name="Freeform: Shape 10" descr="A large &quot;x&quot; indicating that this layout is not approved for use.">
            <a:extLst>
              <a:ext uri="{FF2B5EF4-FFF2-40B4-BE49-F238E27FC236}">
                <a16:creationId xmlns:a16="http://schemas.microsoft.com/office/drawing/2014/main" id="{5F25F3A1-BD13-41CE-9176-E8CD536BC4D9}"/>
              </a:ext>
            </a:extLst>
          </p:cNvPr>
          <p:cNvSpPr>
            <a:spLocks noChangeAspect="1"/>
          </p:cNvSpPr>
          <p:nvPr/>
        </p:nvSpPr>
        <p:spPr bwMode="gray">
          <a:xfrm>
            <a:off x="465149" y="169987"/>
            <a:ext cx="191814" cy="191814"/>
          </a:xfrm>
          <a:custGeom>
            <a:avLst/>
            <a:gdLst>
              <a:gd name="connsiteX0" fmla="*/ 302097 w 431246"/>
              <a:gd name="connsiteY0" fmla="*/ 215623 h 431246"/>
              <a:gd name="connsiteX1" fmla="*/ 413352 w 431246"/>
              <a:gd name="connsiteY1" fmla="*/ 104368 h 431246"/>
              <a:gd name="connsiteX2" fmla="*/ 413352 w 431246"/>
              <a:gd name="connsiteY2" fmla="*/ 17894 h 431246"/>
              <a:gd name="connsiteX3" fmla="*/ 326879 w 431246"/>
              <a:gd name="connsiteY3" fmla="*/ 17894 h 431246"/>
              <a:gd name="connsiteX4" fmla="*/ 215623 w 431246"/>
              <a:gd name="connsiteY4" fmla="*/ 129150 h 431246"/>
              <a:gd name="connsiteX5" fmla="*/ 104368 w 431246"/>
              <a:gd name="connsiteY5" fmla="*/ 17894 h 431246"/>
              <a:gd name="connsiteX6" fmla="*/ 17894 w 431246"/>
              <a:gd name="connsiteY6" fmla="*/ 17894 h 431246"/>
              <a:gd name="connsiteX7" fmla="*/ 17894 w 431246"/>
              <a:gd name="connsiteY7" fmla="*/ 104368 h 431246"/>
              <a:gd name="connsiteX8" fmla="*/ 129150 w 431246"/>
              <a:gd name="connsiteY8" fmla="*/ 215623 h 431246"/>
              <a:gd name="connsiteX9" fmla="*/ 17894 w 431246"/>
              <a:gd name="connsiteY9" fmla="*/ 326879 h 431246"/>
              <a:gd name="connsiteX10" fmla="*/ 17894 w 431246"/>
              <a:gd name="connsiteY10" fmla="*/ 413352 h 431246"/>
              <a:gd name="connsiteX11" fmla="*/ 104368 w 431246"/>
              <a:gd name="connsiteY11" fmla="*/ 413352 h 431246"/>
              <a:gd name="connsiteX12" fmla="*/ 215623 w 431246"/>
              <a:gd name="connsiteY12" fmla="*/ 302097 h 431246"/>
              <a:gd name="connsiteX13" fmla="*/ 326879 w 431246"/>
              <a:gd name="connsiteY13" fmla="*/ 413352 h 431246"/>
              <a:gd name="connsiteX14" fmla="*/ 413352 w 431246"/>
              <a:gd name="connsiteY14" fmla="*/ 413352 h 431246"/>
              <a:gd name="connsiteX15" fmla="*/ 413352 w 431246"/>
              <a:gd name="connsiteY15" fmla="*/ 326879 h 431246"/>
              <a:gd name="connsiteX16" fmla="*/ 302097 w 431246"/>
              <a:gd name="connsiteY16" fmla="*/ 215623 h 431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1246" h="431246">
                <a:moveTo>
                  <a:pt x="302097" y="215623"/>
                </a:moveTo>
                <a:lnTo>
                  <a:pt x="413352" y="104368"/>
                </a:lnTo>
                <a:cubicBezTo>
                  <a:pt x="437211" y="80509"/>
                  <a:pt x="437211" y="41754"/>
                  <a:pt x="413352" y="17894"/>
                </a:cubicBezTo>
                <a:cubicBezTo>
                  <a:pt x="389493" y="-5965"/>
                  <a:pt x="350738" y="-5965"/>
                  <a:pt x="326879" y="17894"/>
                </a:cubicBezTo>
                <a:lnTo>
                  <a:pt x="215623" y="129150"/>
                </a:lnTo>
                <a:lnTo>
                  <a:pt x="104368" y="17894"/>
                </a:lnTo>
                <a:cubicBezTo>
                  <a:pt x="80509" y="-5965"/>
                  <a:pt x="41754" y="-5965"/>
                  <a:pt x="17894" y="17894"/>
                </a:cubicBezTo>
                <a:cubicBezTo>
                  <a:pt x="-5965" y="41754"/>
                  <a:pt x="-5965" y="80509"/>
                  <a:pt x="17894" y="104368"/>
                </a:cubicBezTo>
                <a:lnTo>
                  <a:pt x="129150" y="215623"/>
                </a:lnTo>
                <a:lnTo>
                  <a:pt x="17894" y="326879"/>
                </a:lnTo>
                <a:cubicBezTo>
                  <a:pt x="-5965" y="350738"/>
                  <a:pt x="-5965" y="389493"/>
                  <a:pt x="17894" y="413352"/>
                </a:cubicBezTo>
                <a:cubicBezTo>
                  <a:pt x="41754" y="437211"/>
                  <a:pt x="80509" y="437211"/>
                  <a:pt x="104368" y="413352"/>
                </a:cubicBezTo>
                <a:lnTo>
                  <a:pt x="215623" y="302097"/>
                </a:lnTo>
                <a:lnTo>
                  <a:pt x="326879" y="413352"/>
                </a:lnTo>
                <a:cubicBezTo>
                  <a:pt x="350738" y="437211"/>
                  <a:pt x="389493" y="437211"/>
                  <a:pt x="413352" y="413352"/>
                </a:cubicBezTo>
                <a:cubicBezTo>
                  <a:pt x="437211" y="389493"/>
                  <a:pt x="437211" y="350738"/>
                  <a:pt x="413352" y="326879"/>
                </a:cubicBezTo>
                <a:lnTo>
                  <a:pt x="302097" y="215623"/>
                </a:lnTo>
                <a:close/>
              </a:path>
            </a:pathLst>
          </a:custGeom>
          <a:solidFill>
            <a:srgbClr val="C40000"/>
          </a:solidFill>
          <a:ln w="13097" cap="flat">
            <a:noFill/>
            <a:prstDash val="solid"/>
            <a:miter/>
          </a:ln>
        </p:spPr>
        <p:txBody>
          <a:bodyPr rtlCol="0" anchor="ctr"/>
          <a:lstStyle/>
          <a:p>
            <a:endParaRPr lang="en-US" dirty="0"/>
          </a:p>
        </p:txBody>
      </p:sp>
      <p:sp>
        <p:nvSpPr>
          <p:cNvPr id="9" name="TextBox 8">
            <a:extLst>
              <a:ext uri="{FF2B5EF4-FFF2-40B4-BE49-F238E27FC236}">
                <a16:creationId xmlns:a16="http://schemas.microsoft.com/office/drawing/2014/main" id="{2A212493-ED92-4B1B-901F-F8694A916BCD}"/>
              </a:ext>
            </a:extLst>
          </p:cNvPr>
          <p:cNvSpPr txBox="1"/>
          <p:nvPr/>
        </p:nvSpPr>
        <p:spPr bwMode="gray">
          <a:xfrm>
            <a:off x="760652" y="142784"/>
            <a:ext cx="8290291" cy="246221"/>
          </a:xfrm>
          <a:prstGeom prst="rect">
            <a:avLst/>
          </a:prstGeom>
          <a:noFill/>
        </p:spPr>
        <p:txBody>
          <a:bodyPr vert="horz" wrap="square" lIns="0" tIns="0" rIns="0" bIns="0" rtlCol="0">
            <a:spAutoFit/>
          </a:bodyPr>
          <a:lstStyle/>
          <a:p>
            <a:pPr algn="l">
              <a:spcBef>
                <a:spcPts val="600"/>
              </a:spcBef>
            </a:pPr>
            <a:r>
              <a:rPr lang="en-US" sz="1600" b="1" i="0" u="none" baseline="0" dirty="0">
                <a:solidFill>
                  <a:schemeClr val="tx1"/>
                </a:solidFill>
                <a:latin typeface="+mn-lt"/>
              </a:rPr>
              <a:t>Not for use. </a:t>
            </a:r>
            <a:r>
              <a:rPr lang="en-US" sz="1600" b="0" i="0" u="none" baseline="0" dirty="0">
                <a:solidFill>
                  <a:schemeClr val="tx1"/>
                </a:solidFill>
                <a:latin typeface="+mn-lt"/>
              </a:rPr>
              <a:t>Please select an Optum approved layout.</a:t>
            </a:r>
          </a:p>
        </p:txBody>
      </p:sp>
      <p:sp>
        <p:nvSpPr>
          <p:cNvPr id="2" name="Title 1">
            <a:extLst>
              <a:ext uri="{FF2B5EF4-FFF2-40B4-BE49-F238E27FC236}">
                <a16:creationId xmlns:a16="http://schemas.microsoft.com/office/drawing/2014/main" id="{A12F8FED-F893-4202-9729-070B73F89088}"/>
              </a:ext>
            </a:extLst>
          </p:cNvPr>
          <p:cNvSpPr>
            <a:spLocks noGrp="1"/>
          </p:cNvSpPr>
          <p:nvPr>
            <p:ph type="title" hasCustomPrompt="1"/>
          </p:nvPr>
        </p:nvSpPr>
        <p:spPr bwMode="gray">
          <a:xfrm>
            <a:off x="839788" y="959472"/>
            <a:ext cx="3932237" cy="609398"/>
          </a:xfrm>
        </p:spPr>
        <p:txBody>
          <a:bodyPr anchor="b"/>
          <a:lstStyle>
            <a:lvl1pPr>
              <a:defRPr sz="2200"/>
            </a:lvl1pPr>
          </a:lstStyle>
          <a:p>
            <a:r>
              <a:rPr lang="en-US" dirty="0"/>
              <a:t>Not for use. This is a Microsoft default.</a:t>
            </a:r>
          </a:p>
        </p:txBody>
      </p:sp>
      <p:sp>
        <p:nvSpPr>
          <p:cNvPr id="4" name="Text Placeholder 3">
            <a:extLst>
              <a:ext uri="{FF2B5EF4-FFF2-40B4-BE49-F238E27FC236}">
                <a16:creationId xmlns:a16="http://schemas.microsoft.com/office/drawing/2014/main" id="{3CCF252D-B8C8-459E-A3CF-ADE2DCB40929}"/>
              </a:ext>
            </a:extLst>
          </p:cNvPr>
          <p:cNvSpPr>
            <a:spLocks noGrp="1"/>
          </p:cNvSpPr>
          <p:nvPr>
            <p:ph type="body" sz="half" idx="2" hasCustomPrompt="1"/>
          </p:nvPr>
        </p:nvSpPr>
        <p:spPr bwMode="gray">
          <a:xfrm>
            <a:off x="839788" y="1568869"/>
            <a:ext cx="3932237" cy="39223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This layout is not intended for use within Optum presentations.</a:t>
            </a:r>
          </a:p>
        </p:txBody>
      </p:sp>
      <p:sp>
        <p:nvSpPr>
          <p:cNvPr id="3" name="Content Placeholder 2">
            <a:extLst>
              <a:ext uri="{FF2B5EF4-FFF2-40B4-BE49-F238E27FC236}">
                <a16:creationId xmlns:a16="http://schemas.microsoft.com/office/drawing/2014/main" id="{FAAB0851-1B55-4EF9-9DB6-030D02FC7FC5}"/>
              </a:ext>
            </a:extLst>
          </p:cNvPr>
          <p:cNvSpPr>
            <a:spLocks noGrp="1"/>
          </p:cNvSpPr>
          <p:nvPr>
            <p:ph idx="1" hasCustomPrompt="1"/>
          </p:nvPr>
        </p:nvSpPr>
        <p:spPr bwMode="gray">
          <a:xfrm>
            <a:off x="5183188" y="959471"/>
            <a:ext cx="6172200" cy="4531785"/>
          </a:xfrm>
        </p:spPr>
        <p:txBody>
          <a:bodyPr/>
          <a:lstStyle>
            <a:lvl1pPr>
              <a:defRPr sz="1800"/>
            </a:lvl1pPr>
            <a:lvl2pPr>
              <a:defRPr sz="1800"/>
            </a:lvl2pPr>
            <a:lvl3pPr>
              <a:defRPr sz="1800"/>
            </a:lvl3pPr>
            <a:lvl4pPr>
              <a:defRPr sz="1600"/>
            </a:lvl4pPr>
            <a:lvl5pPr>
              <a:defRPr sz="1400"/>
            </a:lvl5pPr>
            <a:lvl6pPr>
              <a:defRPr sz="2000"/>
            </a:lvl6pPr>
            <a:lvl7pPr>
              <a:defRPr sz="2000"/>
            </a:lvl7pPr>
            <a:lvl8pPr>
              <a:defRPr sz="2000"/>
            </a:lvl8pPr>
            <a:lvl9pPr>
              <a:defRPr sz="2000"/>
            </a:lvl9pPr>
          </a:lstStyle>
          <a:p>
            <a:pPr lvl="0"/>
            <a:r>
              <a:rPr lang="en-US" dirty="0"/>
              <a:t>Click to type text. To activate sub-level formatting,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a:extLst>
              <a:ext uri="{FF2B5EF4-FFF2-40B4-BE49-F238E27FC236}">
                <a16:creationId xmlns:a16="http://schemas.microsoft.com/office/drawing/2014/main" id="{1F63B6A4-E537-4167-B34F-EDFE426E1E8F}"/>
              </a:ext>
            </a:extLst>
          </p:cNvPr>
          <p:cNvSpPr>
            <a:spLocks noGrp="1"/>
          </p:cNvSpPr>
          <p:nvPr>
            <p:ph type="ftr" sz="quarter" idx="11"/>
          </p:nvPr>
        </p:nvSpPr>
        <p:spPr bwMode="gray"/>
        <p:txBody>
          <a:bodyPr/>
          <a:lstStyle/>
          <a:p>
            <a:endParaRPr lang="en-US"/>
          </a:p>
        </p:txBody>
      </p:sp>
      <p:sp>
        <p:nvSpPr>
          <p:cNvPr id="7" name="Slide Number Placeholder 6">
            <a:extLst>
              <a:ext uri="{FF2B5EF4-FFF2-40B4-BE49-F238E27FC236}">
                <a16:creationId xmlns:a16="http://schemas.microsoft.com/office/drawing/2014/main" id="{D8D5DB69-D84E-44DD-8501-317F2D6B91BC}"/>
              </a:ext>
            </a:extLst>
          </p:cNvPr>
          <p:cNvSpPr>
            <a:spLocks noGrp="1"/>
          </p:cNvSpPr>
          <p:nvPr>
            <p:ph type="sldNum" sz="quarter" idx="12"/>
          </p:nvPr>
        </p:nvSpPr>
        <p:spPr bwMode="gray"/>
        <p:txBody>
          <a:bodyPr/>
          <a:lstStyle/>
          <a:p>
            <a:fld id="{092CCD66-776E-784D-8A7C-E435BCC11AC4}" type="slidenum">
              <a:rPr lang="en-US" smtClean="0"/>
              <a:t>‹#›</a:t>
            </a:fld>
            <a:endParaRPr lang="en-US"/>
          </a:p>
        </p:txBody>
      </p:sp>
      <p:sp>
        <p:nvSpPr>
          <p:cNvPr id="5" name="Date Placeholder 4">
            <a:extLst>
              <a:ext uri="{FF2B5EF4-FFF2-40B4-BE49-F238E27FC236}">
                <a16:creationId xmlns:a16="http://schemas.microsoft.com/office/drawing/2014/main" id="{B5E4B62D-C99F-4CC3-9E19-1114B3E55C1F}"/>
              </a:ext>
            </a:extLst>
          </p:cNvPr>
          <p:cNvSpPr>
            <a:spLocks noGrp="1"/>
          </p:cNvSpPr>
          <p:nvPr>
            <p:ph type="dt" sz="half" idx="10"/>
          </p:nvPr>
        </p:nvSpPr>
        <p:spPr bwMode="gray"/>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3577258689"/>
      </p:ext>
    </p:extLst>
  </p:cSld>
  <p:clrMapOvr>
    <a:masterClrMapping/>
  </p:clrMapOvr>
  <p:extLst>
    <p:ext uri="{DCECCB84-F9BA-43D5-87BE-67443E8EF086}">
      <p15:sldGuideLst xmlns:p15="http://schemas.microsoft.com/office/powerpoint/2012/main">
        <p15:guide id="1" orient="horz" pos="3776">
          <p15:clr>
            <a:srgbClr val="F26B43"/>
          </p15:clr>
        </p15:guide>
        <p15:guide id="2" orient="horz" pos="344">
          <p15:clr>
            <a:srgbClr val="F26B43"/>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1" name="Freeform: Shape 10" descr="A large &quot;x&quot; indicating that this layout is not approved for use.">
            <a:extLst>
              <a:ext uri="{FF2B5EF4-FFF2-40B4-BE49-F238E27FC236}">
                <a16:creationId xmlns:a16="http://schemas.microsoft.com/office/drawing/2014/main" id="{60799103-2F70-4C44-9BCC-51D14763EF0E}"/>
              </a:ext>
            </a:extLst>
          </p:cNvPr>
          <p:cNvSpPr>
            <a:spLocks noChangeAspect="1"/>
          </p:cNvSpPr>
          <p:nvPr/>
        </p:nvSpPr>
        <p:spPr bwMode="gray">
          <a:xfrm>
            <a:off x="465149" y="169987"/>
            <a:ext cx="191814" cy="191814"/>
          </a:xfrm>
          <a:custGeom>
            <a:avLst/>
            <a:gdLst>
              <a:gd name="connsiteX0" fmla="*/ 302097 w 431246"/>
              <a:gd name="connsiteY0" fmla="*/ 215623 h 431246"/>
              <a:gd name="connsiteX1" fmla="*/ 413352 w 431246"/>
              <a:gd name="connsiteY1" fmla="*/ 104368 h 431246"/>
              <a:gd name="connsiteX2" fmla="*/ 413352 w 431246"/>
              <a:gd name="connsiteY2" fmla="*/ 17894 h 431246"/>
              <a:gd name="connsiteX3" fmla="*/ 326879 w 431246"/>
              <a:gd name="connsiteY3" fmla="*/ 17894 h 431246"/>
              <a:gd name="connsiteX4" fmla="*/ 215623 w 431246"/>
              <a:gd name="connsiteY4" fmla="*/ 129150 h 431246"/>
              <a:gd name="connsiteX5" fmla="*/ 104368 w 431246"/>
              <a:gd name="connsiteY5" fmla="*/ 17894 h 431246"/>
              <a:gd name="connsiteX6" fmla="*/ 17894 w 431246"/>
              <a:gd name="connsiteY6" fmla="*/ 17894 h 431246"/>
              <a:gd name="connsiteX7" fmla="*/ 17894 w 431246"/>
              <a:gd name="connsiteY7" fmla="*/ 104368 h 431246"/>
              <a:gd name="connsiteX8" fmla="*/ 129150 w 431246"/>
              <a:gd name="connsiteY8" fmla="*/ 215623 h 431246"/>
              <a:gd name="connsiteX9" fmla="*/ 17894 w 431246"/>
              <a:gd name="connsiteY9" fmla="*/ 326879 h 431246"/>
              <a:gd name="connsiteX10" fmla="*/ 17894 w 431246"/>
              <a:gd name="connsiteY10" fmla="*/ 413352 h 431246"/>
              <a:gd name="connsiteX11" fmla="*/ 104368 w 431246"/>
              <a:gd name="connsiteY11" fmla="*/ 413352 h 431246"/>
              <a:gd name="connsiteX12" fmla="*/ 215623 w 431246"/>
              <a:gd name="connsiteY12" fmla="*/ 302097 h 431246"/>
              <a:gd name="connsiteX13" fmla="*/ 326879 w 431246"/>
              <a:gd name="connsiteY13" fmla="*/ 413352 h 431246"/>
              <a:gd name="connsiteX14" fmla="*/ 413352 w 431246"/>
              <a:gd name="connsiteY14" fmla="*/ 413352 h 431246"/>
              <a:gd name="connsiteX15" fmla="*/ 413352 w 431246"/>
              <a:gd name="connsiteY15" fmla="*/ 326879 h 431246"/>
              <a:gd name="connsiteX16" fmla="*/ 302097 w 431246"/>
              <a:gd name="connsiteY16" fmla="*/ 215623 h 431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1246" h="431246">
                <a:moveTo>
                  <a:pt x="302097" y="215623"/>
                </a:moveTo>
                <a:lnTo>
                  <a:pt x="413352" y="104368"/>
                </a:lnTo>
                <a:cubicBezTo>
                  <a:pt x="437211" y="80509"/>
                  <a:pt x="437211" y="41754"/>
                  <a:pt x="413352" y="17894"/>
                </a:cubicBezTo>
                <a:cubicBezTo>
                  <a:pt x="389493" y="-5965"/>
                  <a:pt x="350738" y="-5965"/>
                  <a:pt x="326879" y="17894"/>
                </a:cubicBezTo>
                <a:lnTo>
                  <a:pt x="215623" y="129150"/>
                </a:lnTo>
                <a:lnTo>
                  <a:pt x="104368" y="17894"/>
                </a:lnTo>
                <a:cubicBezTo>
                  <a:pt x="80509" y="-5965"/>
                  <a:pt x="41754" y="-5965"/>
                  <a:pt x="17894" y="17894"/>
                </a:cubicBezTo>
                <a:cubicBezTo>
                  <a:pt x="-5965" y="41754"/>
                  <a:pt x="-5965" y="80509"/>
                  <a:pt x="17894" y="104368"/>
                </a:cubicBezTo>
                <a:lnTo>
                  <a:pt x="129150" y="215623"/>
                </a:lnTo>
                <a:lnTo>
                  <a:pt x="17894" y="326879"/>
                </a:lnTo>
                <a:cubicBezTo>
                  <a:pt x="-5965" y="350738"/>
                  <a:pt x="-5965" y="389493"/>
                  <a:pt x="17894" y="413352"/>
                </a:cubicBezTo>
                <a:cubicBezTo>
                  <a:pt x="41754" y="437211"/>
                  <a:pt x="80509" y="437211"/>
                  <a:pt x="104368" y="413352"/>
                </a:cubicBezTo>
                <a:lnTo>
                  <a:pt x="215623" y="302097"/>
                </a:lnTo>
                <a:lnTo>
                  <a:pt x="326879" y="413352"/>
                </a:lnTo>
                <a:cubicBezTo>
                  <a:pt x="350738" y="437211"/>
                  <a:pt x="389493" y="437211"/>
                  <a:pt x="413352" y="413352"/>
                </a:cubicBezTo>
                <a:cubicBezTo>
                  <a:pt x="437211" y="389493"/>
                  <a:pt x="437211" y="350738"/>
                  <a:pt x="413352" y="326879"/>
                </a:cubicBezTo>
                <a:lnTo>
                  <a:pt x="302097" y="215623"/>
                </a:lnTo>
                <a:close/>
              </a:path>
            </a:pathLst>
          </a:custGeom>
          <a:solidFill>
            <a:srgbClr val="C40000"/>
          </a:solidFill>
          <a:ln w="13097" cap="flat">
            <a:noFill/>
            <a:prstDash val="solid"/>
            <a:miter/>
          </a:ln>
        </p:spPr>
        <p:txBody>
          <a:bodyPr rtlCol="0" anchor="ctr"/>
          <a:lstStyle/>
          <a:p>
            <a:endParaRPr lang="en-US" dirty="0"/>
          </a:p>
        </p:txBody>
      </p:sp>
      <p:sp>
        <p:nvSpPr>
          <p:cNvPr id="9" name="TextBox 8">
            <a:extLst>
              <a:ext uri="{FF2B5EF4-FFF2-40B4-BE49-F238E27FC236}">
                <a16:creationId xmlns:a16="http://schemas.microsoft.com/office/drawing/2014/main" id="{349FD152-129D-41A4-81CE-BC9A8DCD0B3A}"/>
              </a:ext>
            </a:extLst>
          </p:cNvPr>
          <p:cNvSpPr txBox="1"/>
          <p:nvPr/>
        </p:nvSpPr>
        <p:spPr bwMode="gray">
          <a:xfrm>
            <a:off x="760652" y="142784"/>
            <a:ext cx="8290291" cy="246221"/>
          </a:xfrm>
          <a:prstGeom prst="rect">
            <a:avLst/>
          </a:prstGeom>
          <a:noFill/>
        </p:spPr>
        <p:txBody>
          <a:bodyPr vert="horz" wrap="square" lIns="0" tIns="0" rIns="0" bIns="0" rtlCol="0">
            <a:spAutoFit/>
          </a:bodyPr>
          <a:lstStyle/>
          <a:p>
            <a:pPr algn="l">
              <a:spcBef>
                <a:spcPts val="600"/>
              </a:spcBef>
            </a:pPr>
            <a:r>
              <a:rPr lang="en-US" sz="1600" b="1" i="0" u="none" baseline="0" dirty="0">
                <a:solidFill>
                  <a:schemeClr val="tx1"/>
                </a:solidFill>
                <a:latin typeface="+mn-lt"/>
              </a:rPr>
              <a:t>Not for use. </a:t>
            </a:r>
            <a:r>
              <a:rPr lang="en-US" sz="1600" b="0" i="0" u="none" baseline="0" dirty="0">
                <a:solidFill>
                  <a:schemeClr val="tx1"/>
                </a:solidFill>
                <a:latin typeface="+mn-lt"/>
              </a:rPr>
              <a:t>Please select an Optum approved layout.</a:t>
            </a:r>
          </a:p>
        </p:txBody>
      </p:sp>
      <p:sp>
        <p:nvSpPr>
          <p:cNvPr id="2" name="Title 1">
            <a:extLst>
              <a:ext uri="{FF2B5EF4-FFF2-40B4-BE49-F238E27FC236}">
                <a16:creationId xmlns:a16="http://schemas.microsoft.com/office/drawing/2014/main" id="{3871F256-EE8B-4C42-8A9F-D709E45FC9CE}"/>
              </a:ext>
            </a:extLst>
          </p:cNvPr>
          <p:cNvSpPr>
            <a:spLocks noGrp="1"/>
          </p:cNvSpPr>
          <p:nvPr>
            <p:ph type="title" hasCustomPrompt="1"/>
          </p:nvPr>
        </p:nvSpPr>
        <p:spPr bwMode="gray">
          <a:xfrm>
            <a:off x="839788" y="959472"/>
            <a:ext cx="3932237" cy="609398"/>
          </a:xfrm>
        </p:spPr>
        <p:txBody>
          <a:bodyPr anchor="b"/>
          <a:lstStyle>
            <a:lvl1pPr>
              <a:defRPr sz="2200"/>
            </a:lvl1pPr>
          </a:lstStyle>
          <a:p>
            <a:r>
              <a:rPr lang="en-US" dirty="0"/>
              <a:t>Not for use. This is a Microsoft default.</a:t>
            </a:r>
          </a:p>
        </p:txBody>
      </p:sp>
      <p:sp>
        <p:nvSpPr>
          <p:cNvPr id="4" name="Text Placeholder 3">
            <a:extLst>
              <a:ext uri="{FF2B5EF4-FFF2-40B4-BE49-F238E27FC236}">
                <a16:creationId xmlns:a16="http://schemas.microsoft.com/office/drawing/2014/main" id="{F2DB0F51-CDD0-41D4-A559-624A4917070B}"/>
              </a:ext>
            </a:extLst>
          </p:cNvPr>
          <p:cNvSpPr>
            <a:spLocks noGrp="1"/>
          </p:cNvSpPr>
          <p:nvPr>
            <p:ph type="body" sz="half" idx="2" hasCustomPrompt="1"/>
          </p:nvPr>
        </p:nvSpPr>
        <p:spPr bwMode="gray">
          <a:xfrm>
            <a:off x="839788" y="1568869"/>
            <a:ext cx="3932237" cy="39223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This layout is not intended for use within Optum presentations.</a:t>
            </a:r>
          </a:p>
        </p:txBody>
      </p:sp>
      <p:sp>
        <p:nvSpPr>
          <p:cNvPr id="3" name="Picture Placeholder 2">
            <a:extLst>
              <a:ext uri="{FF2B5EF4-FFF2-40B4-BE49-F238E27FC236}">
                <a16:creationId xmlns:a16="http://schemas.microsoft.com/office/drawing/2014/main" id="{F9491D2A-A402-47AC-9A86-6002422F21C9}"/>
              </a:ext>
              <a:ext uri="{C183D7F6-B498-43B3-948B-1728B52AA6E4}">
                <adec:decorative xmlns:adec="http://schemas.microsoft.com/office/drawing/2017/decorative" val="1"/>
              </a:ext>
            </a:extLst>
          </p:cNvPr>
          <p:cNvSpPr>
            <a:spLocks noGrp="1"/>
          </p:cNvSpPr>
          <p:nvPr>
            <p:ph type="pic" idx="1"/>
          </p:nvPr>
        </p:nvSpPr>
        <p:spPr bwMode="gray">
          <a:xfrm>
            <a:off x="5183188" y="959471"/>
            <a:ext cx="6172200" cy="4531785"/>
          </a:xfrm>
        </p:spPr>
        <p:txBody>
          <a:bodyPr>
            <a:normAutofit/>
          </a:bodyPr>
          <a:lstStyle>
            <a:lvl1pPr marL="0" indent="0">
              <a:buNone/>
              <a:defRPr sz="1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6" name="Footer Placeholder 5">
            <a:extLst>
              <a:ext uri="{FF2B5EF4-FFF2-40B4-BE49-F238E27FC236}">
                <a16:creationId xmlns:a16="http://schemas.microsoft.com/office/drawing/2014/main" id="{17F543A3-3277-40A0-B1C2-CADD5AB0387B}"/>
              </a:ext>
            </a:extLst>
          </p:cNvPr>
          <p:cNvSpPr>
            <a:spLocks noGrp="1"/>
          </p:cNvSpPr>
          <p:nvPr>
            <p:ph type="ftr" sz="quarter" idx="11"/>
          </p:nvPr>
        </p:nvSpPr>
        <p:spPr bwMode="gray"/>
        <p:txBody>
          <a:bodyPr/>
          <a:lstStyle/>
          <a:p>
            <a:endParaRPr lang="en-US"/>
          </a:p>
        </p:txBody>
      </p:sp>
      <p:sp>
        <p:nvSpPr>
          <p:cNvPr id="7" name="Slide Number Placeholder 6">
            <a:extLst>
              <a:ext uri="{FF2B5EF4-FFF2-40B4-BE49-F238E27FC236}">
                <a16:creationId xmlns:a16="http://schemas.microsoft.com/office/drawing/2014/main" id="{F13D95E8-D049-4386-B18A-005E76673283}"/>
              </a:ext>
            </a:extLst>
          </p:cNvPr>
          <p:cNvSpPr>
            <a:spLocks noGrp="1"/>
          </p:cNvSpPr>
          <p:nvPr>
            <p:ph type="sldNum" sz="quarter" idx="12"/>
          </p:nvPr>
        </p:nvSpPr>
        <p:spPr bwMode="gray"/>
        <p:txBody>
          <a:bodyPr/>
          <a:lstStyle/>
          <a:p>
            <a:fld id="{092CCD66-776E-784D-8A7C-E435BCC11AC4}" type="slidenum">
              <a:rPr lang="en-US" smtClean="0"/>
              <a:t>‹#›</a:t>
            </a:fld>
            <a:endParaRPr lang="en-US"/>
          </a:p>
        </p:txBody>
      </p:sp>
      <p:sp>
        <p:nvSpPr>
          <p:cNvPr id="5" name="Date Placeholder 4">
            <a:extLst>
              <a:ext uri="{FF2B5EF4-FFF2-40B4-BE49-F238E27FC236}">
                <a16:creationId xmlns:a16="http://schemas.microsoft.com/office/drawing/2014/main" id="{14CD89A7-8ADC-4D39-B15F-96B3FCC81854}"/>
              </a:ext>
            </a:extLst>
          </p:cNvPr>
          <p:cNvSpPr>
            <a:spLocks noGrp="1"/>
          </p:cNvSpPr>
          <p:nvPr>
            <p:ph type="dt" sz="half" idx="10"/>
          </p:nvPr>
        </p:nvSpPr>
        <p:spPr bwMode="gray"/>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1821155275"/>
      </p:ext>
    </p:extLst>
  </p:cSld>
  <p:clrMapOvr>
    <a:masterClrMapping/>
  </p:clrMapOvr>
  <p:extLst>
    <p:ext uri="{DCECCB84-F9BA-43D5-87BE-67443E8EF086}">
      <p15:sldGuideLst xmlns:p15="http://schemas.microsoft.com/office/powerpoint/2012/main">
        <p15:guide id="1" orient="horz" pos="3776">
          <p15:clr>
            <a:srgbClr val="F26B43"/>
          </p15:clr>
        </p15:guide>
        <p15:guide id="2" orient="horz" pos="344">
          <p15:clr>
            <a:srgbClr val="F26B43"/>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Freeform: Shape 8" descr="A large &quot;x&quot; indicating that this layout is not approved for use.">
            <a:extLst>
              <a:ext uri="{FF2B5EF4-FFF2-40B4-BE49-F238E27FC236}">
                <a16:creationId xmlns:a16="http://schemas.microsoft.com/office/drawing/2014/main" id="{22419F1F-051D-4EAB-BCEA-2B4614A0214F}"/>
              </a:ext>
            </a:extLst>
          </p:cNvPr>
          <p:cNvSpPr>
            <a:spLocks noChangeAspect="1"/>
          </p:cNvSpPr>
          <p:nvPr/>
        </p:nvSpPr>
        <p:spPr bwMode="gray">
          <a:xfrm>
            <a:off x="465149" y="169987"/>
            <a:ext cx="191814" cy="191814"/>
          </a:xfrm>
          <a:custGeom>
            <a:avLst/>
            <a:gdLst>
              <a:gd name="connsiteX0" fmla="*/ 302097 w 431246"/>
              <a:gd name="connsiteY0" fmla="*/ 215623 h 431246"/>
              <a:gd name="connsiteX1" fmla="*/ 413352 w 431246"/>
              <a:gd name="connsiteY1" fmla="*/ 104368 h 431246"/>
              <a:gd name="connsiteX2" fmla="*/ 413352 w 431246"/>
              <a:gd name="connsiteY2" fmla="*/ 17894 h 431246"/>
              <a:gd name="connsiteX3" fmla="*/ 326879 w 431246"/>
              <a:gd name="connsiteY3" fmla="*/ 17894 h 431246"/>
              <a:gd name="connsiteX4" fmla="*/ 215623 w 431246"/>
              <a:gd name="connsiteY4" fmla="*/ 129150 h 431246"/>
              <a:gd name="connsiteX5" fmla="*/ 104368 w 431246"/>
              <a:gd name="connsiteY5" fmla="*/ 17894 h 431246"/>
              <a:gd name="connsiteX6" fmla="*/ 17894 w 431246"/>
              <a:gd name="connsiteY6" fmla="*/ 17894 h 431246"/>
              <a:gd name="connsiteX7" fmla="*/ 17894 w 431246"/>
              <a:gd name="connsiteY7" fmla="*/ 104368 h 431246"/>
              <a:gd name="connsiteX8" fmla="*/ 129150 w 431246"/>
              <a:gd name="connsiteY8" fmla="*/ 215623 h 431246"/>
              <a:gd name="connsiteX9" fmla="*/ 17894 w 431246"/>
              <a:gd name="connsiteY9" fmla="*/ 326879 h 431246"/>
              <a:gd name="connsiteX10" fmla="*/ 17894 w 431246"/>
              <a:gd name="connsiteY10" fmla="*/ 413352 h 431246"/>
              <a:gd name="connsiteX11" fmla="*/ 104368 w 431246"/>
              <a:gd name="connsiteY11" fmla="*/ 413352 h 431246"/>
              <a:gd name="connsiteX12" fmla="*/ 215623 w 431246"/>
              <a:gd name="connsiteY12" fmla="*/ 302097 h 431246"/>
              <a:gd name="connsiteX13" fmla="*/ 326879 w 431246"/>
              <a:gd name="connsiteY13" fmla="*/ 413352 h 431246"/>
              <a:gd name="connsiteX14" fmla="*/ 413352 w 431246"/>
              <a:gd name="connsiteY14" fmla="*/ 413352 h 431246"/>
              <a:gd name="connsiteX15" fmla="*/ 413352 w 431246"/>
              <a:gd name="connsiteY15" fmla="*/ 326879 h 431246"/>
              <a:gd name="connsiteX16" fmla="*/ 302097 w 431246"/>
              <a:gd name="connsiteY16" fmla="*/ 215623 h 431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1246" h="431246">
                <a:moveTo>
                  <a:pt x="302097" y="215623"/>
                </a:moveTo>
                <a:lnTo>
                  <a:pt x="413352" y="104368"/>
                </a:lnTo>
                <a:cubicBezTo>
                  <a:pt x="437211" y="80509"/>
                  <a:pt x="437211" y="41754"/>
                  <a:pt x="413352" y="17894"/>
                </a:cubicBezTo>
                <a:cubicBezTo>
                  <a:pt x="389493" y="-5965"/>
                  <a:pt x="350738" y="-5965"/>
                  <a:pt x="326879" y="17894"/>
                </a:cubicBezTo>
                <a:lnTo>
                  <a:pt x="215623" y="129150"/>
                </a:lnTo>
                <a:lnTo>
                  <a:pt x="104368" y="17894"/>
                </a:lnTo>
                <a:cubicBezTo>
                  <a:pt x="80509" y="-5965"/>
                  <a:pt x="41754" y="-5965"/>
                  <a:pt x="17894" y="17894"/>
                </a:cubicBezTo>
                <a:cubicBezTo>
                  <a:pt x="-5965" y="41754"/>
                  <a:pt x="-5965" y="80509"/>
                  <a:pt x="17894" y="104368"/>
                </a:cubicBezTo>
                <a:lnTo>
                  <a:pt x="129150" y="215623"/>
                </a:lnTo>
                <a:lnTo>
                  <a:pt x="17894" y="326879"/>
                </a:lnTo>
                <a:cubicBezTo>
                  <a:pt x="-5965" y="350738"/>
                  <a:pt x="-5965" y="389493"/>
                  <a:pt x="17894" y="413352"/>
                </a:cubicBezTo>
                <a:cubicBezTo>
                  <a:pt x="41754" y="437211"/>
                  <a:pt x="80509" y="437211"/>
                  <a:pt x="104368" y="413352"/>
                </a:cubicBezTo>
                <a:lnTo>
                  <a:pt x="215623" y="302097"/>
                </a:lnTo>
                <a:lnTo>
                  <a:pt x="326879" y="413352"/>
                </a:lnTo>
                <a:cubicBezTo>
                  <a:pt x="350738" y="437211"/>
                  <a:pt x="389493" y="437211"/>
                  <a:pt x="413352" y="413352"/>
                </a:cubicBezTo>
                <a:cubicBezTo>
                  <a:pt x="437211" y="389493"/>
                  <a:pt x="437211" y="350738"/>
                  <a:pt x="413352" y="326879"/>
                </a:cubicBezTo>
                <a:lnTo>
                  <a:pt x="302097" y="215623"/>
                </a:lnTo>
                <a:close/>
              </a:path>
            </a:pathLst>
          </a:custGeom>
          <a:solidFill>
            <a:srgbClr val="C40000"/>
          </a:solidFill>
          <a:ln w="13097" cap="flat">
            <a:noFill/>
            <a:prstDash val="solid"/>
            <a:miter/>
          </a:ln>
        </p:spPr>
        <p:txBody>
          <a:bodyPr rtlCol="0" anchor="ctr"/>
          <a:lstStyle/>
          <a:p>
            <a:endParaRPr lang="en-US" dirty="0"/>
          </a:p>
        </p:txBody>
      </p:sp>
      <p:sp>
        <p:nvSpPr>
          <p:cNvPr id="7" name="TextBox 6">
            <a:extLst>
              <a:ext uri="{FF2B5EF4-FFF2-40B4-BE49-F238E27FC236}">
                <a16:creationId xmlns:a16="http://schemas.microsoft.com/office/drawing/2014/main" id="{C2B6F59F-8687-492F-A2D4-E8EBFECAC4AB}"/>
              </a:ext>
            </a:extLst>
          </p:cNvPr>
          <p:cNvSpPr txBox="1"/>
          <p:nvPr/>
        </p:nvSpPr>
        <p:spPr bwMode="gray">
          <a:xfrm>
            <a:off x="760652" y="142784"/>
            <a:ext cx="8290291" cy="246221"/>
          </a:xfrm>
          <a:prstGeom prst="rect">
            <a:avLst/>
          </a:prstGeom>
          <a:noFill/>
        </p:spPr>
        <p:txBody>
          <a:bodyPr vert="horz" wrap="square" lIns="0" tIns="0" rIns="0" bIns="0" rtlCol="0">
            <a:spAutoFit/>
          </a:bodyPr>
          <a:lstStyle/>
          <a:p>
            <a:pPr algn="l">
              <a:spcBef>
                <a:spcPts val="600"/>
              </a:spcBef>
            </a:pPr>
            <a:r>
              <a:rPr lang="en-US" sz="1600" b="1" i="0" u="none" baseline="0" dirty="0">
                <a:solidFill>
                  <a:schemeClr val="tx1"/>
                </a:solidFill>
                <a:latin typeface="+mn-lt"/>
              </a:rPr>
              <a:t>Not for use. </a:t>
            </a:r>
            <a:r>
              <a:rPr lang="en-US" sz="1600" b="0" i="0" u="none" baseline="0" dirty="0">
                <a:solidFill>
                  <a:schemeClr val="tx1"/>
                </a:solidFill>
                <a:latin typeface="+mn-lt"/>
              </a:rPr>
              <a:t>Please select an Optum approved layout.</a:t>
            </a:r>
          </a:p>
        </p:txBody>
      </p:sp>
      <p:sp>
        <p:nvSpPr>
          <p:cNvPr id="2" name="Title 1">
            <a:extLst>
              <a:ext uri="{FF2B5EF4-FFF2-40B4-BE49-F238E27FC236}">
                <a16:creationId xmlns:a16="http://schemas.microsoft.com/office/drawing/2014/main" id="{2E19D853-E248-4BE3-8F8C-4FF1369CBDAE}"/>
              </a:ext>
            </a:extLst>
          </p:cNvPr>
          <p:cNvSpPr>
            <a:spLocks noGrp="1"/>
          </p:cNvSpPr>
          <p:nvPr>
            <p:ph type="title" hasCustomPrompt="1"/>
          </p:nvPr>
        </p:nvSpPr>
        <p:spPr bwMode="gray"/>
        <p:txBody>
          <a:bodyPr/>
          <a:lstStyle/>
          <a:p>
            <a:r>
              <a:rPr lang="en-US" dirty="0"/>
              <a:t>Not for use. This is a Microsoft default.</a:t>
            </a:r>
          </a:p>
        </p:txBody>
      </p:sp>
      <p:sp>
        <p:nvSpPr>
          <p:cNvPr id="3" name="Vertical Text Placeholder 2">
            <a:extLst>
              <a:ext uri="{FF2B5EF4-FFF2-40B4-BE49-F238E27FC236}">
                <a16:creationId xmlns:a16="http://schemas.microsoft.com/office/drawing/2014/main" id="{E7268BF8-16E9-442C-865D-E015BE37821F}"/>
              </a:ext>
            </a:extLst>
          </p:cNvPr>
          <p:cNvSpPr>
            <a:spLocks noGrp="1"/>
          </p:cNvSpPr>
          <p:nvPr>
            <p:ph type="body" orient="vert" idx="1" hasCustomPrompt="1"/>
          </p:nvPr>
        </p:nvSpPr>
        <p:spPr bwMode="gray">
          <a:xfrm>
            <a:off x="1524000" y="1468197"/>
            <a:ext cx="9144000" cy="3930085"/>
          </a:xfrm>
        </p:spPr>
        <p:txBody>
          <a:bodyPr vert="eaVert"/>
          <a:lstStyle/>
          <a:p>
            <a:pPr lvl="0"/>
            <a:r>
              <a:rPr lang="en-US" dirty="0"/>
              <a:t>Click to type text. To activate sub-level formatting,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0765FB1D-8B17-4CDB-BAAD-56DCBE7C6507}"/>
              </a:ext>
            </a:extLst>
          </p:cNvPr>
          <p:cNvSpPr>
            <a:spLocks noGrp="1"/>
          </p:cNvSpPr>
          <p:nvPr>
            <p:ph type="ftr" sz="quarter" idx="11"/>
          </p:nvPr>
        </p:nvSpPr>
        <p:spPr bwMode="gray"/>
        <p:txBody>
          <a:bodyPr/>
          <a:lstStyle/>
          <a:p>
            <a:endParaRPr lang="en-US"/>
          </a:p>
        </p:txBody>
      </p:sp>
      <p:sp>
        <p:nvSpPr>
          <p:cNvPr id="6" name="Slide Number Placeholder 5">
            <a:extLst>
              <a:ext uri="{FF2B5EF4-FFF2-40B4-BE49-F238E27FC236}">
                <a16:creationId xmlns:a16="http://schemas.microsoft.com/office/drawing/2014/main" id="{1A563E8E-48A6-4825-9CB7-1E5880454802}"/>
              </a:ext>
            </a:extLst>
          </p:cNvPr>
          <p:cNvSpPr>
            <a:spLocks noGrp="1"/>
          </p:cNvSpPr>
          <p:nvPr>
            <p:ph type="sldNum" sz="quarter" idx="12"/>
          </p:nvPr>
        </p:nvSpPr>
        <p:spPr bwMode="gray"/>
        <p:txBody>
          <a:bodyPr/>
          <a:lstStyle/>
          <a:p>
            <a:fld id="{092CCD66-776E-784D-8A7C-E435BCC11AC4}" type="slidenum">
              <a:rPr lang="en-US" smtClean="0"/>
              <a:t>‹#›</a:t>
            </a:fld>
            <a:endParaRPr lang="en-US"/>
          </a:p>
        </p:txBody>
      </p:sp>
      <p:sp>
        <p:nvSpPr>
          <p:cNvPr id="4" name="Date Placeholder 3">
            <a:extLst>
              <a:ext uri="{FF2B5EF4-FFF2-40B4-BE49-F238E27FC236}">
                <a16:creationId xmlns:a16="http://schemas.microsoft.com/office/drawing/2014/main" id="{DBB24B87-31C9-4BD9-B6CB-469EE19051A3}"/>
              </a:ext>
            </a:extLst>
          </p:cNvPr>
          <p:cNvSpPr>
            <a:spLocks noGrp="1"/>
          </p:cNvSpPr>
          <p:nvPr>
            <p:ph type="dt" sz="half" idx="10"/>
          </p:nvPr>
        </p:nvSpPr>
        <p:spPr bwMode="gray"/>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3106601179"/>
      </p:ext>
    </p:extLst>
  </p:cSld>
  <p:clrMapOvr>
    <a:masterClrMapping/>
  </p:clrMapOvr>
  <p:extLst>
    <p:ext uri="{DCECCB84-F9BA-43D5-87BE-67443E8EF086}">
      <p15:sldGuideLst xmlns:p15="http://schemas.microsoft.com/office/powerpoint/2012/main">
        <p15:guide id="1" orient="horz" pos="3776">
          <p15:clr>
            <a:srgbClr val="F26B43"/>
          </p15:clr>
        </p15:guide>
        <p15:guide id="2" orient="horz" pos="344">
          <p15:clr>
            <a:srgbClr val="F26B43"/>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9" name="Freeform: Shape 8" descr="A large &quot;x&quot; indicating that this layout is not approved for use.">
            <a:extLst>
              <a:ext uri="{FF2B5EF4-FFF2-40B4-BE49-F238E27FC236}">
                <a16:creationId xmlns:a16="http://schemas.microsoft.com/office/drawing/2014/main" id="{AB58FB46-F330-4E2D-8F18-92EB7F8636A2}"/>
              </a:ext>
            </a:extLst>
          </p:cNvPr>
          <p:cNvSpPr>
            <a:spLocks noChangeAspect="1"/>
          </p:cNvSpPr>
          <p:nvPr/>
        </p:nvSpPr>
        <p:spPr bwMode="gray">
          <a:xfrm>
            <a:off x="465149" y="169987"/>
            <a:ext cx="191814" cy="191814"/>
          </a:xfrm>
          <a:custGeom>
            <a:avLst/>
            <a:gdLst>
              <a:gd name="connsiteX0" fmla="*/ 302097 w 431246"/>
              <a:gd name="connsiteY0" fmla="*/ 215623 h 431246"/>
              <a:gd name="connsiteX1" fmla="*/ 413352 w 431246"/>
              <a:gd name="connsiteY1" fmla="*/ 104368 h 431246"/>
              <a:gd name="connsiteX2" fmla="*/ 413352 w 431246"/>
              <a:gd name="connsiteY2" fmla="*/ 17894 h 431246"/>
              <a:gd name="connsiteX3" fmla="*/ 326879 w 431246"/>
              <a:gd name="connsiteY3" fmla="*/ 17894 h 431246"/>
              <a:gd name="connsiteX4" fmla="*/ 215623 w 431246"/>
              <a:gd name="connsiteY4" fmla="*/ 129150 h 431246"/>
              <a:gd name="connsiteX5" fmla="*/ 104368 w 431246"/>
              <a:gd name="connsiteY5" fmla="*/ 17894 h 431246"/>
              <a:gd name="connsiteX6" fmla="*/ 17894 w 431246"/>
              <a:gd name="connsiteY6" fmla="*/ 17894 h 431246"/>
              <a:gd name="connsiteX7" fmla="*/ 17894 w 431246"/>
              <a:gd name="connsiteY7" fmla="*/ 104368 h 431246"/>
              <a:gd name="connsiteX8" fmla="*/ 129150 w 431246"/>
              <a:gd name="connsiteY8" fmla="*/ 215623 h 431246"/>
              <a:gd name="connsiteX9" fmla="*/ 17894 w 431246"/>
              <a:gd name="connsiteY9" fmla="*/ 326879 h 431246"/>
              <a:gd name="connsiteX10" fmla="*/ 17894 w 431246"/>
              <a:gd name="connsiteY10" fmla="*/ 413352 h 431246"/>
              <a:gd name="connsiteX11" fmla="*/ 104368 w 431246"/>
              <a:gd name="connsiteY11" fmla="*/ 413352 h 431246"/>
              <a:gd name="connsiteX12" fmla="*/ 215623 w 431246"/>
              <a:gd name="connsiteY12" fmla="*/ 302097 h 431246"/>
              <a:gd name="connsiteX13" fmla="*/ 326879 w 431246"/>
              <a:gd name="connsiteY13" fmla="*/ 413352 h 431246"/>
              <a:gd name="connsiteX14" fmla="*/ 413352 w 431246"/>
              <a:gd name="connsiteY14" fmla="*/ 413352 h 431246"/>
              <a:gd name="connsiteX15" fmla="*/ 413352 w 431246"/>
              <a:gd name="connsiteY15" fmla="*/ 326879 h 431246"/>
              <a:gd name="connsiteX16" fmla="*/ 302097 w 431246"/>
              <a:gd name="connsiteY16" fmla="*/ 215623 h 431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1246" h="431246">
                <a:moveTo>
                  <a:pt x="302097" y="215623"/>
                </a:moveTo>
                <a:lnTo>
                  <a:pt x="413352" y="104368"/>
                </a:lnTo>
                <a:cubicBezTo>
                  <a:pt x="437211" y="80509"/>
                  <a:pt x="437211" y="41754"/>
                  <a:pt x="413352" y="17894"/>
                </a:cubicBezTo>
                <a:cubicBezTo>
                  <a:pt x="389493" y="-5965"/>
                  <a:pt x="350738" y="-5965"/>
                  <a:pt x="326879" y="17894"/>
                </a:cubicBezTo>
                <a:lnTo>
                  <a:pt x="215623" y="129150"/>
                </a:lnTo>
                <a:lnTo>
                  <a:pt x="104368" y="17894"/>
                </a:lnTo>
                <a:cubicBezTo>
                  <a:pt x="80509" y="-5965"/>
                  <a:pt x="41754" y="-5965"/>
                  <a:pt x="17894" y="17894"/>
                </a:cubicBezTo>
                <a:cubicBezTo>
                  <a:pt x="-5965" y="41754"/>
                  <a:pt x="-5965" y="80509"/>
                  <a:pt x="17894" y="104368"/>
                </a:cubicBezTo>
                <a:lnTo>
                  <a:pt x="129150" y="215623"/>
                </a:lnTo>
                <a:lnTo>
                  <a:pt x="17894" y="326879"/>
                </a:lnTo>
                <a:cubicBezTo>
                  <a:pt x="-5965" y="350738"/>
                  <a:pt x="-5965" y="389493"/>
                  <a:pt x="17894" y="413352"/>
                </a:cubicBezTo>
                <a:cubicBezTo>
                  <a:pt x="41754" y="437211"/>
                  <a:pt x="80509" y="437211"/>
                  <a:pt x="104368" y="413352"/>
                </a:cubicBezTo>
                <a:lnTo>
                  <a:pt x="215623" y="302097"/>
                </a:lnTo>
                <a:lnTo>
                  <a:pt x="326879" y="413352"/>
                </a:lnTo>
                <a:cubicBezTo>
                  <a:pt x="350738" y="437211"/>
                  <a:pt x="389493" y="437211"/>
                  <a:pt x="413352" y="413352"/>
                </a:cubicBezTo>
                <a:cubicBezTo>
                  <a:pt x="437211" y="389493"/>
                  <a:pt x="437211" y="350738"/>
                  <a:pt x="413352" y="326879"/>
                </a:cubicBezTo>
                <a:lnTo>
                  <a:pt x="302097" y="215623"/>
                </a:lnTo>
                <a:close/>
              </a:path>
            </a:pathLst>
          </a:custGeom>
          <a:solidFill>
            <a:srgbClr val="C40000"/>
          </a:solidFill>
          <a:ln w="13097" cap="flat">
            <a:noFill/>
            <a:prstDash val="solid"/>
            <a:miter/>
          </a:ln>
        </p:spPr>
        <p:txBody>
          <a:bodyPr rtlCol="0" anchor="ctr"/>
          <a:lstStyle/>
          <a:p>
            <a:endParaRPr lang="en-US" dirty="0"/>
          </a:p>
        </p:txBody>
      </p:sp>
      <p:sp>
        <p:nvSpPr>
          <p:cNvPr id="7" name="TextBox 6">
            <a:extLst>
              <a:ext uri="{FF2B5EF4-FFF2-40B4-BE49-F238E27FC236}">
                <a16:creationId xmlns:a16="http://schemas.microsoft.com/office/drawing/2014/main" id="{C05104E2-CEF6-4BD8-B7C0-2C8692A17794}"/>
              </a:ext>
            </a:extLst>
          </p:cNvPr>
          <p:cNvSpPr txBox="1"/>
          <p:nvPr/>
        </p:nvSpPr>
        <p:spPr bwMode="gray">
          <a:xfrm>
            <a:off x="760652" y="142784"/>
            <a:ext cx="8290291" cy="246221"/>
          </a:xfrm>
          <a:prstGeom prst="rect">
            <a:avLst/>
          </a:prstGeom>
          <a:noFill/>
        </p:spPr>
        <p:txBody>
          <a:bodyPr vert="horz" wrap="square" lIns="0" tIns="0" rIns="0" bIns="0" rtlCol="0">
            <a:spAutoFit/>
          </a:bodyPr>
          <a:lstStyle/>
          <a:p>
            <a:pPr algn="l">
              <a:spcBef>
                <a:spcPts val="600"/>
              </a:spcBef>
            </a:pPr>
            <a:r>
              <a:rPr lang="en-US" sz="1600" b="1" i="0" u="none" baseline="0" dirty="0">
                <a:solidFill>
                  <a:schemeClr val="tx1"/>
                </a:solidFill>
                <a:latin typeface="+mn-lt"/>
              </a:rPr>
              <a:t>Not for use. </a:t>
            </a:r>
            <a:r>
              <a:rPr lang="en-US" sz="1600" b="0" i="0" u="none" baseline="0" dirty="0">
                <a:solidFill>
                  <a:schemeClr val="tx1"/>
                </a:solidFill>
                <a:latin typeface="+mn-lt"/>
              </a:rPr>
              <a:t>Please select an Optum approved layout.</a:t>
            </a:r>
          </a:p>
        </p:txBody>
      </p:sp>
      <p:sp>
        <p:nvSpPr>
          <p:cNvPr id="2" name="Vertical Title 1">
            <a:extLst>
              <a:ext uri="{FF2B5EF4-FFF2-40B4-BE49-F238E27FC236}">
                <a16:creationId xmlns:a16="http://schemas.microsoft.com/office/drawing/2014/main" id="{04B8F935-64F2-4650-80FF-CFD09440797C}"/>
              </a:ext>
            </a:extLst>
          </p:cNvPr>
          <p:cNvSpPr>
            <a:spLocks noGrp="1"/>
          </p:cNvSpPr>
          <p:nvPr>
            <p:ph type="title" orient="vert" hasCustomPrompt="1"/>
          </p:nvPr>
        </p:nvSpPr>
        <p:spPr bwMode="gray">
          <a:xfrm>
            <a:off x="10945256" y="546100"/>
            <a:ext cx="786369" cy="5297292"/>
          </a:xfrm>
        </p:spPr>
        <p:txBody>
          <a:bodyPr vert="eaVert"/>
          <a:lstStyle/>
          <a:p>
            <a:r>
              <a:rPr lang="en-US" dirty="0"/>
              <a:t>Not for use. This is a Microsoft default.</a:t>
            </a:r>
          </a:p>
        </p:txBody>
      </p:sp>
      <p:sp>
        <p:nvSpPr>
          <p:cNvPr id="3" name="Vertical Text Placeholder 2">
            <a:extLst>
              <a:ext uri="{FF2B5EF4-FFF2-40B4-BE49-F238E27FC236}">
                <a16:creationId xmlns:a16="http://schemas.microsoft.com/office/drawing/2014/main" id="{1A0DAF3A-9FF6-438D-AEE6-0F69D361006E}"/>
              </a:ext>
            </a:extLst>
          </p:cNvPr>
          <p:cNvSpPr>
            <a:spLocks noGrp="1"/>
          </p:cNvSpPr>
          <p:nvPr>
            <p:ph type="body" orient="vert" idx="1" hasCustomPrompt="1"/>
          </p:nvPr>
        </p:nvSpPr>
        <p:spPr bwMode="gray">
          <a:xfrm>
            <a:off x="3058556" y="546100"/>
            <a:ext cx="7734300" cy="5297292"/>
          </a:xfrm>
        </p:spPr>
        <p:txBody>
          <a:bodyPr vert="eaVert"/>
          <a:lstStyle/>
          <a:p>
            <a:pPr lvl="0"/>
            <a:r>
              <a:rPr lang="en-US" dirty="0"/>
              <a:t>Click to type text. To activate sub-level formatting,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9D3EA6C7-F505-4DA8-9747-410A859FC904}"/>
              </a:ext>
            </a:extLst>
          </p:cNvPr>
          <p:cNvSpPr>
            <a:spLocks noGrp="1"/>
          </p:cNvSpPr>
          <p:nvPr>
            <p:ph type="ftr" sz="quarter" idx="11"/>
          </p:nvPr>
        </p:nvSpPr>
        <p:spPr bwMode="gray"/>
        <p:txBody>
          <a:bodyPr/>
          <a:lstStyle/>
          <a:p>
            <a:endParaRPr lang="en-US"/>
          </a:p>
        </p:txBody>
      </p:sp>
      <p:sp>
        <p:nvSpPr>
          <p:cNvPr id="6" name="Slide Number Placeholder 5">
            <a:extLst>
              <a:ext uri="{FF2B5EF4-FFF2-40B4-BE49-F238E27FC236}">
                <a16:creationId xmlns:a16="http://schemas.microsoft.com/office/drawing/2014/main" id="{8DD75DA2-D743-4167-8A0F-F9B035E62107}"/>
              </a:ext>
            </a:extLst>
          </p:cNvPr>
          <p:cNvSpPr>
            <a:spLocks noGrp="1"/>
          </p:cNvSpPr>
          <p:nvPr>
            <p:ph type="sldNum" sz="quarter" idx="12"/>
          </p:nvPr>
        </p:nvSpPr>
        <p:spPr bwMode="gray"/>
        <p:txBody>
          <a:bodyPr/>
          <a:lstStyle/>
          <a:p>
            <a:fld id="{092CCD66-776E-784D-8A7C-E435BCC11AC4}" type="slidenum">
              <a:rPr lang="en-US" smtClean="0"/>
              <a:t>‹#›</a:t>
            </a:fld>
            <a:endParaRPr lang="en-US"/>
          </a:p>
        </p:txBody>
      </p:sp>
      <p:sp>
        <p:nvSpPr>
          <p:cNvPr id="4" name="Date Placeholder 3">
            <a:extLst>
              <a:ext uri="{FF2B5EF4-FFF2-40B4-BE49-F238E27FC236}">
                <a16:creationId xmlns:a16="http://schemas.microsoft.com/office/drawing/2014/main" id="{DD08046B-162A-46A6-A5E8-53242F87888E}"/>
              </a:ext>
            </a:extLst>
          </p:cNvPr>
          <p:cNvSpPr>
            <a:spLocks noGrp="1"/>
          </p:cNvSpPr>
          <p:nvPr>
            <p:ph type="dt" sz="half" idx="10"/>
          </p:nvPr>
        </p:nvSpPr>
        <p:spPr bwMode="gray"/>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1452603163"/>
      </p:ext>
    </p:extLst>
  </p:cSld>
  <p:clrMapOvr>
    <a:masterClrMapping/>
  </p:clrMapOvr>
  <p:extLst>
    <p:ext uri="{DCECCB84-F9BA-43D5-87BE-67443E8EF086}">
      <p15:sldGuideLst xmlns:p15="http://schemas.microsoft.com/office/powerpoint/2012/main">
        <p15:guide id="1" orient="horz" pos="3776">
          <p15:clr>
            <a:srgbClr val="F26B43"/>
          </p15:clr>
        </p15:guide>
        <p15:guide id="2" orient="horz" pos="344">
          <p15:clr>
            <a:srgbClr val="F26B43"/>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showMasterSp="0" preserve="1">
  <p:cSld name=" ___ ">
    <p:bg bwMode="gray">
      <p:bgPr>
        <a:solidFill>
          <a:srgbClr val="7030A0"/>
        </a:solidFill>
        <a:effectLst/>
      </p:bgPr>
    </p:bg>
    <p:spTree>
      <p:nvGrpSpPr>
        <p:cNvPr id="1" name=""/>
        <p:cNvGrpSpPr/>
        <p:nvPr/>
      </p:nvGrpSpPr>
      <p:grpSpPr>
        <a:xfrm>
          <a:off x="0" y="0"/>
          <a:ext cx="0" cy="0"/>
          <a:chOff x="0" y="0"/>
          <a:chExt cx="0" cy="0"/>
        </a:xfrm>
      </p:grpSpPr>
      <p:sp>
        <p:nvSpPr>
          <p:cNvPr id="11" name="TextBox 1">
            <a:extLst>
              <a:ext uri="{FF2B5EF4-FFF2-40B4-BE49-F238E27FC236}">
                <a16:creationId xmlns:a16="http://schemas.microsoft.com/office/drawing/2014/main" id="{43EA1280-EBAC-4C3E-A925-EA7813219784}"/>
              </a:ext>
            </a:extLst>
          </p:cNvPr>
          <p:cNvSpPr txBox="1"/>
          <p:nvPr/>
        </p:nvSpPr>
        <p:spPr bwMode="gray">
          <a:xfrm>
            <a:off x="742998" y="2390254"/>
            <a:ext cx="9891327" cy="2077492"/>
          </a:xfrm>
          <a:prstGeom prst="rect">
            <a:avLst/>
          </a:prstGeom>
          <a:noFill/>
        </p:spPr>
        <p:txBody>
          <a:bodyPr wrap="square" lIns="0" tIns="0" rIns="0" bIns="0" rtlCol="0">
            <a:spAutoFit/>
          </a:bodyPr>
          <a:lstStyle/>
          <a:p>
            <a:pPr>
              <a:lnSpc>
                <a:spcPct val="90000"/>
              </a:lnSpc>
              <a:spcBef>
                <a:spcPts val="0"/>
              </a:spcBef>
            </a:pPr>
            <a:r>
              <a:rPr lang="en-US" sz="15000" b="1" dirty="0">
                <a:solidFill>
                  <a:schemeClr val="bg1"/>
                </a:solidFill>
              </a:rPr>
              <a:t>Covers</a:t>
            </a:r>
          </a:p>
        </p:txBody>
      </p:sp>
      <p:cxnSp>
        <p:nvCxnSpPr>
          <p:cNvPr id="10" name="Arrow">
            <a:extLst>
              <a:ext uri="{FF2B5EF4-FFF2-40B4-BE49-F238E27FC236}">
                <a16:creationId xmlns:a16="http://schemas.microsoft.com/office/drawing/2014/main" id="{D7EC898B-19BB-48BB-BC12-6D8AA83D7AD6}"/>
              </a:ext>
              <a:ext uri="{C183D7F6-B498-43B3-948B-1728B52AA6E4}">
                <adec:decorative xmlns:adec="http://schemas.microsoft.com/office/drawing/2017/decorative" val="1"/>
              </a:ext>
            </a:extLst>
          </p:cNvPr>
          <p:cNvCxnSpPr>
            <a:cxnSpLocks/>
          </p:cNvCxnSpPr>
          <p:nvPr/>
        </p:nvCxnSpPr>
        <p:spPr bwMode="gray">
          <a:xfrm>
            <a:off x="9497148" y="3429000"/>
            <a:ext cx="1951854" cy="0"/>
          </a:xfrm>
          <a:prstGeom prst="line">
            <a:avLst/>
          </a:prstGeom>
          <a:ln w="317500" cap="rnd">
            <a:solidFill>
              <a:schemeClr val="bg1"/>
            </a:solidFill>
            <a:round/>
            <a:tailEnd type="arrow" w="lg"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3215630"/>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showMasterSp="0" preserve="1">
  <p:cSld name="Cover 05">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CA19A5-5525-4A37-AEE4-E2ED4BB950D4}"/>
              </a:ext>
            </a:extLst>
          </p:cNvPr>
          <p:cNvSpPr>
            <a:spLocks noGrp="1"/>
          </p:cNvSpPr>
          <p:nvPr>
            <p:ph type="title" hasCustomPrompt="1"/>
          </p:nvPr>
        </p:nvSpPr>
        <p:spPr bwMode="gray">
          <a:xfrm>
            <a:off x="463462" y="2450287"/>
            <a:ext cx="4709160" cy="1869743"/>
          </a:xfrm>
        </p:spPr>
        <p:txBody>
          <a:bodyPr anchor="b"/>
          <a:lstStyle>
            <a:lvl1pPr>
              <a:defRPr sz="4500"/>
            </a:lvl1pPr>
          </a:lstStyle>
          <a:p>
            <a:r>
              <a:rPr lang="en-US" dirty="0"/>
              <a:t>Insightful presentation title (max. 3 lines)</a:t>
            </a:r>
          </a:p>
        </p:txBody>
      </p:sp>
      <p:sp>
        <p:nvSpPr>
          <p:cNvPr id="16" name="Subtitle placeholder">
            <a:extLst>
              <a:ext uri="{FF2B5EF4-FFF2-40B4-BE49-F238E27FC236}">
                <a16:creationId xmlns:a16="http://schemas.microsoft.com/office/drawing/2014/main" id="{2E03F862-177D-4A2A-BB03-60A40298232B}"/>
              </a:ext>
            </a:extLst>
          </p:cNvPr>
          <p:cNvSpPr>
            <a:spLocks noGrp="1"/>
          </p:cNvSpPr>
          <p:nvPr>
            <p:ph type="body" sz="quarter" idx="10" hasCustomPrompt="1"/>
          </p:nvPr>
        </p:nvSpPr>
        <p:spPr bwMode="gray">
          <a:xfrm>
            <a:off x="463462" y="4635651"/>
            <a:ext cx="4709160" cy="553998"/>
          </a:xfrm>
        </p:spPr>
        <p:txBody>
          <a:bodyPr>
            <a:spAutoFit/>
          </a:bodyPr>
          <a:lstStyle>
            <a:lvl1pPr marL="0" indent="0">
              <a:spcBef>
                <a:spcPts val="0"/>
              </a:spcBef>
              <a:buFont typeface="Arial" panose="020B0604020202020204" pitchFamily="34" charset="0"/>
              <a:buNone/>
              <a:defRPr sz="1800">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Presentation subtitle (optional); Arial 18pt, sentence case, max. 3 lines</a:t>
            </a:r>
          </a:p>
        </p:txBody>
      </p:sp>
      <p:sp>
        <p:nvSpPr>
          <p:cNvPr id="17" name="Presentation date placeholder">
            <a:extLst>
              <a:ext uri="{FF2B5EF4-FFF2-40B4-BE49-F238E27FC236}">
                <a16:creationId xmlns:a16="http://schemas.microsoft.com/office/drawing/2014/main" id="{798BE44C-881B-41C4-90ED-E3EADCC7440A}"/>
              </a:ext>
            </a:extLst>
          </p:cNvPr>
          <p:cNvSpPr>
            <a:spLocks noGrp="1"/>
          </p:cNvSpPr>
          <p:nvPr>
            <p:ph type="body" sz="quarter" idx="11" hasCustomPrompt="1"/>
          </p:nvPr>
        </p:nvSpPr>
        <p:spPr bwMode="gray">
          <a:xfrm>
            <a:off x="463462" y="6197353"/>
            <a:ext cx="4709160" cy="215444"/>
          </a:xfrm>
        </p:spPr>
        <p:txBody>
          <a:bodyPr wrap="square" anchor="b">
            <a:spAutoFit/>
          </a:bodyPr>
          <a:lstStyle>
            <a:lvl1pPr marL="0" indent="0">
              <a:spcBef>
                <a:spcPts val="0"/>
              </a:spcBef>
              <a:buFont typeface="Arial" panose="020B0604020202020204" pitchFamily="34" charset="0"/>
              <a:buNone/>
              <a:defRPr sz="1400" b="1">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Month DD, YYYY (May also be location or speaker)</a:t>
            </a:r>
          </a:p>
        </p:txBody>
      </p:sp>
      <p:sp>
        <p:nvSpPr>
          <p:cNvPr id="4" name="Picture Placeholder 3">
            <a:extLst>
              <a:ext uri="{FF2B5EF4-FFF2-40B4-BE49-F238E27FC236}">
                <a16:creationId xmlns:a16="http://schemas.microsoft.com/office/drawing/2014/main" id="{8CD0ED72-F2BF-4DE5-8A8E-A97770B1058A}"/>
              </a:ext>
              <a:ext uri="{C183D7F6-B498-43B3-948B-1728B52AA6E4}">
                <adec:decorative xmlns:adec="http://schemas.microsoft.com/office/drawing/2017/decorative" val="1"/>
              </a:ext>
            </a:extLst>
          </p:cNvPr>
          <p:cNvSpPr>
            <a:spLocks noGrp="1"/>
          </p:cNvSpPr>
          <p:nvPr>
            <p:ph type="pic" sz="quarter" idx="15" hasCustomPrompt="1"/>
          </p:nvPr>
        </p:nvSpPr>
        <p:spPr bwMode="gray">
          <a:xfrm>
            <a:off x="6019800" y="0"/>
            <a:ext cx="6172200" cy="6858000"/>
          </a:xfrm>
          <a:noFill/>
        </p:spPr>
        <p:txBody>
          <a:bodyPr lIns="914400" rIns="914400">
            <a:normAutofit/>
          </a:bodyPr>
          <a:lstStyle>
            <a:lvl1pPr algn="ctr">
              <a:defRPr sz="1400"/>
            </a:lvl1pPr>
          </a:lstStyle>
          <a:p>
            <a:br>
              <a:rPr lang="en-US" dirty="0"/>
            </a:br>
            <a:br>
              <a:rPr lang="en-US" dirty="0"/>
            </a:br>
            <a:br>
              <a:rPr lang="en-US" dirty="0"/>
            </a:br>
            <a:r>
              <a:rPr lang="en-US" dirty="0"/>
              <a:t>An image or illustration should be inserted into this region, but the dimensions should remain unchanged. </a:t>
            </a:r>
            <a:br>
              <a:rPr lang="en-US" dirty="0"/>
            </a:br>
            <a:br>
              <a:rPr lang="en-US" dirty="0"/>
            </a:br>
            <a:r>
              <a:rPr lang="en-US" dirty="0"/>
              <a:t>To access brand approved photography, visit: brand.optum.com/content/photography-library.</a:t>
            </a:r>
            <a:br>
              <a:rPr lang="en-US" dirty="0"/>
            </a:br>
            <a:br>
              <a:rPr lang="en-US" dirty="0"/>
            </a:br>
            <a:r>
              <a:rPr lang="en-US" dirty="0"/>
              <a:t>The above page also provides instructions for requesting the appropriate Secure groups.</a:t>
            </a:r>
            <a:br>
              <a:rPr lang="en-US" dirty="0"/>
            </a:br>
            <a:br>
              <a:rPr lang="en-US" dirty="0"/>
            </a:br>
            <a:br>
              <a:rPr lang="en-US" dirty="0"/>
            </a:br>
            <a:br>
              <a:rPr lang="en-US" dirty="0"/>
            </a:br>
            <a:br>
              <a:rPr lang="en-US" dirty="0"/>
            </a:br>
            <a:br>
              <a:rPr lang="en-US" dirty="0"/>
            </a:br>
            <a:r>
              <a:rPr lang="en-US" dirty="0"/>
              <a:t>To access brand approved illustrations, visit: brand.optum.com/content/illustration-library. </a:t>
            </a:r>
            <a:br>
              <a:rPr lang="en-US" dirty="0"/>
            </a:br>
            <a:br>
              <a:rPr lang="en-US" dirty="0"/>
            </a:br>
            <a:r>
              <a:rPr lang="en-US" dirty="0"/>
              <a:t>Once an illustration is downloaded, insert the SVG from within the PowerPoint folder.</a:t>
            </a:r>
          </a:p>
        </p:txBody>
      </p:sp>
      <p:sp>
        <p:nvSpPr>
          <p:cNvPr id="13" name="Date Placeholder 12">
            <a:extLst>
              <a:ext uri="{FF2B5EF4-FFF2-40B4-BE49-F238E27FC236}">
                <a16:creationId xmlns:a16="http://schemas.microsoft.com/office/drawing/2014/main" id="{B3E840D2-D053-6E6F-0B27-C096734737F9}"/>
              </a:ext>
            </a:extLst>
          </p:cNvPr>
          <p:cNvSpPr>
            <a:spLocks noGrp="1"/>
          </p:cNvSpPr>
          <p:nvPr>
            <p:ph type="dt" sz="half" idx="16"/>
          </p:nvPr>
        </p:nvSpPr>
        <p:spPr/>
        <p:txBody>
          <a:bodyPr/>
          <a:lstStyle/>
          <a:p>
            <a:fld id="{EA5FF497-13BE-5E48-8877-06C726768C6D}" type="datetimeFigureOut">
              <a:rPr lang="en-US" smtClean="0"/>
              <a:t>7/17/2024</a:t>
            </a:fld>
            <a:endParaRPr lang="en-US"/>
          </a:p>
        </p:txBody>
      </p:sp>
      <p:sp>
        <p:nvSpPr>
          <p:cNvPr id="14" name="Footer Placeholder 13">
            <a:extLst>
              <a:ext uri="{FF2B5EF4-FFF2-40B4-BE49-F238E27FC236}">
                <a16:creationId xmlns:a16="http://schemas.microsoft.com/office/drawing/2014/main" id="{8EE78183-D8BF-5FE0-7735-D8FFB8197C80}"/>
              </a:ext>
            </a:extLst>
          </p:cNvPr>
          <p:cNvSpPr>
            <a:spLocks noGrp="1"/>
          </p:cNvSpPr>
          <p:nvPr>
            <p:ph type="ftr" sz="quarter" idx="17"/>
          </p:nvPr>
        </p:nvSpPr>
        <p:spPr/>
        <p:txBody>
          <a:bodyPr/>
          <a:lstStyle/>
          <a:p>
            <a:endParaRPr lang="en-US"/>
          </a:p>
        </p:txBody>
      </p:sp>
      <p:sp>
        <p:nvSpPr>
          <p:cNvPr id="15" name="Slide Number Placeholder 14">
            <a:extLst>
              <a:ext uri="{FF2B5EF4-FFF2-40B4-BE49-F238E27FC236}">
                <a16:creationId xmlns:a16="http://schemas.microsoft.com/office/drawing/2014/main" id="{2507B2F4-B4AF-C862-4E69-D674DC621594}"/>
              </a:ext>
            </a:extLst>
          </p:cNvPr>
          <p:cNvSpPr>
            <a:spLocks noGrp="1"/>
          </p:cNvSpPr>
          <p:nvPr>
            <p:ph type="sldNum" sz="quarter" idx="18"/>
          </p:nvPr>
        </p:nvSpPr>
        <p:spPr/>
        <p:txBody>
          <a:bodyPr/>
          <a:lstStyle/>
          <a:p>
            <a:fld id="{092CCD66-776E-784D-8A7C-E435BCC11AC4}" type="slidenum">
              <a:rPr lang="en-US" smtClean="0"/>
              <a:t>‹#›</a:t>
            </a:fld>
            <a:endParaRPr lang="en-US"/>
          </a:p>
        </p:txBody>
      </p:sp>
    </p:spTree>
    <p:extLst>
      <p:ext uri="{BB962C8B-B14F-4D97-AF65-F5344CB8AC3E}">
        <p14:creationId xmlns:p14="http://schemas.microsoft.com/office/powerpoint/2010/main" val="4229097019"/>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2" pos="3259">
          <p15:clr>
            <a:srgbClr val="FBAE40"/>
          </p15:clr>
        </p15:guide>
        <p15:guide id="3" orient="horz" pos="2722">
          <p15:clr>
            <a:srgbClr val="FBAE40"/>
          </p15:clr>
        </p15:guide>
        <p15:guide id="4" orient="horz" pos="2919">
          <p15:clr>
            <a:srgbClr val="FBAE4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showMasterSp="0" preserve="1">
  <p:cSld name="Cover 06">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CA19A5-5525-4A37-AEE4-E2ED4BB950D4}"/>
              </a:ext>
            </a:extLst>
          </p:cNvPr>
          <p:cNvSpPr>
            <a:spLocks noGrp="1"/>
          </p:cNvSpPr>
          <p:nvPr>
            <p:ph type="title" hasCustomPrompt="1"/>
          </p:nvPr>
        </p:nvSpPr>
        <p:spPr bwMode="gray">
          <a:xfrm>
            <a:off x="463462" y="2450287"/>
            <a:ext cx="4709160" cy="1869743"/>
          </a:xfrm>
        </p:spPr>
        <p:txBody>
          <a:bodyPr anchor="b"/>
          <a:lstStyle>
            <a:lvl1pPr>
              <a:defRPr sz="4500"/>
            </a:lvl1pPr>
          </a:lstStyle>
          <a:p>
            <a:r>
              <a:rPr lang="en-US" dirty="0"/>
              <a:t>Insightful presentation title (max. 3 lines)</a:t>
            </a:r>
          </a:p>
        </p:txBody>
      </p:sp>
      <p:sp>
        <p:nvSpPr>
          <p:cNvPr id="16" name="Subtitle placeholder">
            <a:extLst>
              <a:ext uri="{FF2B5EF4-FFF2-40B4-BE49-F238E27FC236}">
                <a16:creationId xmlns:a16="http://schemas.microsoft.com/office/drawing/2014/main" id="{2E03F862-177D-4A2A-BB03-60A40298232B}"/>
              </a:ext>
            </a:extLst>
          </p:cNvPr>
          <p:cNvSpPr>
            <a:spLocks noGrp="1"/>
          </p:cNvSpPr>
          <p:nvPr>
            <p:ph type="body" sz="quarter" idx="10" hasCustomPrompt="1"/>
          </p:nvPr>
        </p:nvSpPr>
        <p:spPr bwMode="gray">
          <a:xfrm>
            <a:off x="463462" y="4635651"/>
            <a:ext cx="4709160" cy="553998"/>
          </a:xfrm>
        </p:spPr>
        <p:txBody>
          <a:bodyPr>
            <a:spAutoFit/>
          </a:bodyPr>
          <a:lstStyle>
            <a:lvl1pPr marL="0" indent="0">
              <a:spcBef>
                <a:spcPts val="0"/>
              </a:spcBef>
              <a:buFont typeface="Arial" panose="020B0604020202020204" pitchFamily="34" charset="0"/>
              <a:buNone/>
              <a:defRPr sz="1800">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Presentation subtitle (optional); Arial 18pt, sentence case, max. 3 lines</a:t>
            </a:r>
          </a:p>
        </p:txBody>
      </p:sp>
      <p:sp>
        <p:nvSpPr>
          <p:cNvPr id="17" name="Presentation date placeholder">
            <a:extLst>
              <a:ext uri="{FF2B5EF4-FFF2-40B4-BE49-F238E27FC236}">
                <a16:creationId xmlns:a16="http://schemas.microsoft.com/office/drawing/2014/main" id="{798BE44C-881B-41C4-90ED-E3EADCC7440A}"/>
              </a:ext>
            </a:extLst>
          </p:cNvPr>
          <p:cNvSpPr>
            <a:spLocks noGrp="1"/>
          </p:cNvSpPr>
          <p:nvPr>
            <p:ph type="body" sz="quarter" idx="11" hasCustomPrompt="1"/>
          </p:nvPr>
        </p:nvSpPr>
        <p:spPr bwMode="gray">
          <a:xfrm>
            <a:off x="463462" y="6197353"/>
            <a:ext cx="4709160" cy="215444"/>
          </a:xfrm>
        </p:spPr>
        <p:txBody>
          <a:bodyPr wrap="square" anchor="b">
            <a:spAutoFit/>
          </a:bodyPr>
          <a:lstStyle>
            <a:lvl1pPr marL="0" indent="0">
              <a:spcBef>
                <a:spcPts val="0"/>
              </a:spcBef>
              <a:buFont typeface="Arial" panose="020B0604020202020204" pitchFamily="34" charset="0"/>
              <a:buNone/>
              <a:defRPr sz="1400" b="1">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Month DD, YYYY (May also be location or speaker)</a:t>
            </a:r>
          </a:p>
        </p:txBody>
      </p:sp>
      <p:sp>
        <p:nvSpPr>
          <p:cNvPr id="13" name="Picture Placeholder 12">
            <a:extLst>
              <a:ext uri="{FF2B5EF4-FFF2-40B4-BE49-F238E27FC236}">
                <a16:creationId xmlns:a16="http://schemas.microsoft.com/office/drawing/2014/main" id="{D42CBABA-1415-19BE-D237-380FC8DEF6DE}"/>
              </a:ext>
              <a:ext uri="{C183D7F6-B498-43B3-948B-1728B52AA6E4}">
                <adec:decorative xmlns:adec="http://schemas.microsoft.com/office/drawing/2017/decorative" val="1"/>
              </a:ext>
            </a:extLst>
          </p:cNvPr>
          <p:cNvSpPr>
            <a:spLocks noGrp="1"/>
          </p:cNvSpPr>
          <p:nvPr>
            <p:ph type="pic" sz="quarter" idx="15" hasCustomPrompt="1"/>
          </p:nvPr>
        </p:nvSpPr>
        <p:spPr bwMode="gray">
          <a:xfrm>
            <a:off x="6032150" y="0"/>
            <a:ext cx="6159851" cy="6858000"/>
          </a:xfrm>
          <a:custGeom>
            <a:avLst/>
            <a:gdLst>
              <a:gd name="connsiteX0" fmla="*/ 1344464 w 6159851"/>
              <a:gd name="connsiteY0" fmla="*/ 0 h 6858000"/>
              <a:gd name="connsiteX1" fmla="*/ 6159851 w 6159851"/>
              <a:gd name="connsiteY1" fmla="*/ 0 h 6858000"/>
              <a:gd name="connsiteX2" fmla="*/ 6159851 w 6159851"/>
              <a:gd name="connsiteY2" fmla="*/ 6858000 h 6858000"/>
              <a:gd name="connsiteX3" fmla="*/ 1344464 w 6159851"/>
              <a:gd name="connsiteY3" fmla="*/ 6858000 h 6858000"/>
              <a:gd name="connsiteX4" fmla="*/ 1311470 w 6159851"/>
              <a:gd name="connsiteY4" fmla="*/ 6823394 h 6858000"/>
              <a:gd name="connsiteX5" fmla="*/ 0 w 6159851"/>
              <a:gd name="connsiteY5" fmla="*/ 3429000 h 6858000"/>
              <a:gd name="connsiteX6" fmla="*/ 1311470 w 6159851"/>
              <a:gd name="connsiteY6" fmla="*/ 3460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59851" h="6858000">
                <a:moveTo>
                  <a:pt x="1344464" y="0"/>
                </a:moveTo>
                <a:lnTo>
                  <a:pt x="6159851" y="0"/>
                </a:lnTo>
                <a:lnTo>
                  <a:pt x="6159851" y="6858000"/>
                </a:lnTo>
                <a:lnTo>
                  <a:pt x="1344464" y="6858000"/>
                </a:lnTo>
                <a:lnTo>
                  <a:pt x="1311470" y="6823394"/>
                </a:lnTo>
                <a:cubicBezTo>
                  <a:pt x="496631" y="5926872"/>
                  <a:pt x="0" y="4735933"/>
                  <a:pt x="0" y="3429000"/>
                </a:cubicBezTo>
                <a:cubicBezTo>
                  <a:pt x="0" y="2122067"/>
                  <a:pt x="496631" y="931128"/>
                  <a:pt x="1311470" y="34607"/>
                </a:cubicBezTo>
                <a:close/>
              </a:path>
            </a:pathLst>
          </a:custGeom>
          <a:noFill/>
        </p:spPr>
        <p:txBody>
          <a:bodyPr wrap="square" lIns="914400" rIns="914400">
            <a:noAutofit/>
          </a:bodyPr>
          <a:lstStyle>
            <a:lvl1pPr algn="ctr">
              <a:defRPr sz="1400"/>
            </a:lvl1pPr>
          </a:lstStyle>
          <a:p>
            <a:br>
              <a:rPr lang="en-US" dirty="0"/>
            </a:br>
            <a:br>
              <a:rPr lang="en-US" dirty="0"/>
            </a:br>
            <a:br>
              <a:rPr lang="en-US" dirty="0"/>
            </a:br>
            <a:r>
              <a:rPr lang="en-US" dirty="0"/>
              <a:t>An image or illustration should be inserted into this region, but the dimensions should remain unchanged. </a:t>
            </a:r>
            <a:br>
              <a:rPr lang="en-US" dirty="0"/>
            </a:br>
            <a:br>
              <a:rPr lang="en-US" dirty="0"/>
            </a:br>
            <a:r>
              <a:rPr lang="en-US" dirty="0"/>
              <a:t>To access brand approved photography, visit: brand.optum.com/content/photography-library.</a:t>
            </a:r>
            <a:br>
              <a:rPr lang="en-US" dirty="0"/>
            </a:br>
            <a:br>
              <a:rPr lang="en-US" dirty="0"/>
            </a:br>
            <a:r>
              <a:rPr lang="en-US" dirty="0"/>
              <a:t>The above page also provides instructions for requesting the appropriate Secure groups.</a:t>
            </a:r>
            <a:br>
              <a:rPr lang="en-US" dirty="0"/>
            </a:br>
            <a:br>
              <a:rPr lang="en-US" dirty="0"/>
            </a:br>
            <a:br>
              <a:rPr lang="en-US" dirty="0"/>
            </a:br>
            <a:br>
              <a:rPr lang="en-US" dirty="0"/>
            </a:br>
            <a:br>
              <a:rPr lang="en-US" dirty="0"/>
            </a:br>
            <a:br>
              <a:rPr lang="en-US" dirty="0"/>
            </a:br>
            <a:r>
              <a:rPr lang="en-US" dirty="0"/>
              <a:t>To access brand approved illustrations, visit: brand.optum.com/content/illustration-library. </a:t>
            </a:r>
            <a:br>
              <a:rPr lang="en-US" dirty="0"/>
            </a:br>
            <a:br>
              <a:rPr lang="en-US" dirty="0"/>
            </a:br>
            <a:r>
              <a:rPr lang="en-US" dirty="0"/>
              <a:t>Once an illustration is downloaded, insert the SVG from within the PowerPoint folder.</a:t>
            </a:r>
          </a:p>
        </p:txBody>
      </p:sp>
      <p:sp>
        <p:nvSpPr>
          <p:cNvPr id="3" name="Date Placeholder 2">
            <a:extLst>
              <a:ext uri="{FF2B5EF4-FFF2-40B4-BE49-F238E27FC236}">
                <a16:creationId xmlns:a16="http://schemas.microsoft.com/office/drawing/2014/main" id="{DCF03D0B-5402-EF45-D126-86ACF7A1BEBD}"/>
              </a:ext>
            </a:extLst>
          </p:cNvPr>
          <p:cNvSpPr>
            <a:spLocks noGrp="1"/>
          </p:cNvSpPr>
          <p:nvPr>
            <p:ph type="dt" sz="half" idx="16"/>
          </p:nvPr>
        </p:nvSpPr>
        <p:spPr/>
        <p:txBody>
          <a:bodyPr/>
          <a:lstStyle/>
          <a:p>
            <a:fld id="{EA5FF497-13BE-5E48-8877-06C726768C6D}" type="datetimeFigureOut">
              <a:rPr lang="en-US" smtClean="0"/>
              <a:t>7/17/2024</a:t>
            </a:fld>
            <a:endParaRPr lang="en-US"/>
          </a:p>
        </p:txBody>
      </p:sp>
      <p:sp>
        <p:nvSpPr>
          <p:cNvPr id="4" name="Footer Placeholder 3">
            <a:extLst>
              <a:ext uri="{FF2B5EF4-FFF2-40B4-BE49-F238E27FC236}">
                <a16:creationId xmlns:a16="http://schemas.microsoft.com/office/drawing/2014/main" id="{1FF9B01D-9565-F36F-8010-39CED224AA25}"/>
              </a:ext>
            </a:extLst>
          </p:cNvPr>
          <p:cNvSpPr>
            <a:spLocks noGrp="1"/>
          </p:cNvSpPr>
          <p:nvPr>
            <p:ph type="ftr" sz="quarter" idx="17"/>
          </p:nvPr>
        </p:nvSpPr>
        <p:spPr/>
        <p:txBody>
          <a:bodyPr/>
          <a:lstStyle/>
          <a:p>
            <a:endParaRPr lang="en-US"/>
          </a:p>
        </p:txBody>
      </p:sp>
      <p:sp>
        <p:nvSpPr>
          <p:cNvPr id="5" name="Slide Number Placeholder 4">
            <a:extLst>
              <a:ext uri="{FF2B5EF4-FFF2-40B4-BE49-F238E27FC236}">
                <a16:creationId xmlns:a16="http://schemas.microsoft.com/office/drawing/2014/main" id="{FE5BA348-E888-6410-6785-0BF3F28CBCE0}"/>
              </a:ext>
            </a:extLst>
          </p:cNvPr>
          <p:cNvSpPr>
            <a:spLocks noGrp="1"/>
          </p:cNvSpPr>
          <p:nvPr>
            <p:ph type="sldNum" sz="quarter" idx="18"/>
          </p:nvPr>
        </p:nvSpPr>
        <p:spPr/>
        <p:txBody>
          <a:bodyPr/>
          <a:lstStyle/>
          <a:p>
            <a:fld id="{092CCD66-776E-784D-8A7C-E435BCC11AC4}" type="slidenum">
              <a:rPr lang="en-US" smtClean="0"/>
              <a:t>‹#›</a:t>
            </a:fld>
            <a:endParaRPr lang="en-US"/>
          </a:p>
        </p:txBody>
      </p:sp>
    </p:spTree>
    <p:extLst>
      <p:ext uri="{BB962C8B-B14F-4D97-AF65-F5344CB8AC3E}">
        <p14:creationId xmlns:p14="http://schemas.microsoft.com/office/powerpoint/2010/main" val="3807138477"/>
      </p:ext>
    </p:extLst>
  </p:cSld>
  <p:clrMapOvr>
    <a:masterClrMapping/>
  </p:clrMapOvr>
  <p:extLst>
    <p:ext uri="{DCECCB84-F9BA-43D5-87BE-67443E8EF086}">
      <p15:sldGuideLst xmlns:p15="http://schemas.microsoft.com/office/powerpoint/2012/main">
        <p15:guide id="2" pos="3259">
          <p15:clr>
            <a:srgbClr val="FBAE40"/>
          </p15:clr>
        </p15:guide>
        <p15:guide id="3" orient="horz" pos="2722">
          <p15:clr>
            <a:srgbClr val="FBAE40"/>
          </p15:clr>
        </p15:guide>
        <p15:guide id="4" orient="horz" pos="2919">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secHead" preserve="1">
  <p:cSld name="Section Header 02">
    <p:bg>
      <p:bgRef idx="1001">
        <a:schemeClr val="bg2"/>
      </p:bgRef>
    </p:bg>
    <p:spTree>
      <p:nvGrpSpPr>
        <p:cNvPr id="1" name=""/>
        <p:cNvGrpSpPr/>
        <p:nvPr/>
      </p:nvGrpSpPr>
      <p:grpSpPr>
        <a:xfrm>
          <a:off x="0" y="0"/>
          <a:ext cx="0" cy="0"/>
          <a:chOff x="0" y="0"/>
          <a:chExt cx="0" cy="0"/>
        </a:xfrm>
      </p:grpSpPr>
      <p:sp>
        <p:nvSpPr>
          <p:cNvPr id="4" name="Date Placeholder 3" hidden="1">
            <a:extLst>
              <a:ext uri="{FF2B5EF4-FFF2-40B4-BE49-F238E27FC236}">
                <a16:creationId xmlns:a16="http://schemas.microsoft.com/office/drawing/2014/main" id="{39B679AE-D173-4857-9656-61C15B78E493}"/>
              </a:ext>
            </a:extLst>
          </p:cNvPr>
          <p:cNvSpPr>
            <a:spLocks noGrp="1"/>
          </p:cNvSpPr>
          <p:nvPr>
            <p:ph type="dt" sz="half" idx="10"/>
          </p:nvPr>
        </p:nvSpPr>
        <p:spPr/>
        <p:txBody>
          <a:bodyPr/>
          <a:lstStyle/>
          <a:p>
            <a:fld id="{EA5FF497-13BE-5E48-8877-06C726768C6D}" type="datetimeFigureOut">
              <a:rPr lang="en-US" smtClean="0"/>
              <a:t>7/17/2024</a:t>
            </a:fld>
            <a:endParaRPr lang="en-US"/>
          </a:p>
        </p:txBody>
      </p:sp>
      <p:sp>
        <p:nvSpPr>
          <p:cNvPr id="6" name="Slide Number Placeholder 5" hidden="1">
            <a:extLst>
              <a:ext uri="{FF2B5EF4-FFF2-40B4-BE49-F238E27FC236}">
                <a16:creationId xmlns:a16="http://schemas.microsoft.com/office/drawing/2014/main" id="{18C9E9B4-49EA-4882-85A5-CCD50D15CDE0}"/>
              </a:ext>
            </a:extLst>
          </p:cNvPr>
          <p:cNvSpPr>
            <a:spLocks noGrp="1"/>
          </p:cNvSpPr>
          <p:nvPr>
            <p:ph type="sldNum" sz="quarter" idx="12"/>
          </p:nvPr>
        </p:nvSpPr>
        <p:spPr/>
        <p:txBody>
          <a:bodyPr/>
          <a:lstStyle/>
          <a:p>
            <a:fld id="{092CCD66-776E-784D-8A7C-E435BCC11AC4}" type="slidenum">
              <a:rPr lang="en-US" smtClean="0"/>
              <a:t>‹#›</a:t>
            </a:fld>
            <a:endParaRPr lang="en-US"/>
          </a:p>
        </p:txBody>
      </p:sp>
      <p:sp>
        <p:nvSpPr>
          <p:cNvPr id="5" name="Footer Placeholder 4" hidden="1">
            <a:extLst>
              <a:ext uri="{FF2B5EF4-FFF2-40B4-BE49-F238E27FC236}">
                <a16:creationId xmlns:a16="http://schemas.microsoft.com/office/drawing/2014/main" id="{D444279A-BCE2-4BB7-8BEE-7A06041140C9}"/>
              </a:ext>
            </a:extLst>
          </p:cNvPr>
          <p:cNvSpPr>
            <a:spLocks noGrp="1"/>
          </p:cNvSpPr>
          <p:nvPr>
            <p:ph type="ftr" sz="quarter" idx="11"/>
          </p:nvPr>
        </p:nvSpPr>
        <p:spPr bwMode="gray"/>
        <p:txBody>
          <a:bodyPr/>
          <a:lstStyle/>
          <a:p>
            <a:endParaRPr lang="en-US"/>
          </a:p>
        </p:txBody>
      </p:sp>
      <p:sp>
        <p:nvSpPr>
          <p:cNvPr id="3" name="Subtitle placeholder">
            <a:extLst>
              <a:ext uri="{FF2B5EF4-FFF2-40B4-BE49-F238E27FC236}">
                <a16:creationId xmlns:a16="http://schemas.microsoft.com/office/drawing/2014/main" id="{1984467D-8998-4601-8ABC-FDE348E4BFF2}"/>
              </a:ext>
            </a:extLst>
          </p:cNvPr>
          <p:cNvSpPr>
            <a:spLocks noGrp="1"/>
          </p:cNvSpPr>
          <p:nvPr>
            <p:ph type="body" idx="1" hasCustomPrompt="1"/>
          </p:nvPr>
        </p:nvSpPr>
        <p:spPr bwMode="gray">
          <a:xfrm>
            <a:off x="1752600" y="4255572"/>
            <a:ext cx="8686800" cy="332399"/>
          </a:xfrm>
        </p:spPr>
        <p:txBody>
          <a:bodyPr>
            <a:spAutoFit/>
          </a:bodyPr>
          <a:lstStyle>
            <a:lvl1pPr marL="0" indent="0" algn="ctr">
              <a:lnSpc>
                <a:spcPct val="90000"/>
              </a:lnSpc>
              <a:spcBef>
                <a:spcPts val="0"/>
              </a:spcBef>
              <a:buNone/>
              <a:defRPr sz="2400">
                <a:solidFill>
                  <a:schemeClr val="accent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subtitle (optional); Arial 24pt, sentence case</a:t>
            </a:r>
          </a:p>
        </p:txBody>
      </p:sp>
      <p:sp>
        <p:nvSpPr>
          <p:cNvPr id="2" name="Title 1">
            <a:extLst>
              <a:ext uri="{FF2B5EF4-FFF2-40B4-BE49-F238E27FC236}">
                <a16:creationId xmlns:a16="http://schemas.microsoft.com/office/drawing/2014/main" id="{8364047E-FA3E-49C2-97F7-5B543041A6B9}"/>
              </a:ext>
            </a:extLst>
          </p:cNvPr>
          <p:cNvSpPr>
            <a:spLocks noGrp="1"/>
          </p:cNvSpPr>
          <p:nvPr>
            <p:ph type="title" hasCustomPrompt="1"/>
          </p:nvPr>
        </p:nvSpPr>
        <p:spPr bwMode="gray">
          <a:xfrm>
            <a:off x="1752600" y="2451107"/>
            <a:ext cx="8686800" cy="1523494"/>
          </a:xfrm>
        </p:spPr>
        <p:txBody>
          <a:bodyPr anchor="b"/>
          <a:lstStyle>
            <a:lvl1pPr algn="ctr">
              <a:defRPr sz="5500"/>
            </a:lvl1pPr>
          </a:lstStyle>
          <a:p>
            <a:r>
              <a:rPr lang="en-US" dirty="0"/>
              <a:t>Section title; Arial 55pt, sentence case</a:t>
            </a:r>
          </a:p>
        </p:txBody>
      </p:sp>
    </p:spTree>
    <p:extLst>
      <p:ext uri="{BB962C8B-B14F-4D97-AF65-F5344CB8AC3E}">
        <p14:creationId xmlns:p14="http://schemas.microsoft.com/office/powerpoint/2010/main" val="425913314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1101">
          <p15:clr>
            <a:srgbClr val="FBAE40"/>
          </p15:clr>
        </p15:guide>
        <p15:guide id="2" pos="6577">
          <p15:clr>
            <a:srgbClr val="FBAE40"/>
          </p15:clr>
        </p15:guide>
        <p15:guide id="3" orient="horz" pos="2505">
          <p15:clr>
            <a:srgbClr val="FBAE40"/>
          </p15:clr>
        </p15:guide>
        <p15:guide id="4" orient="horz" pos="2679">
          <p15:clr>
            <a:srgbClr val="FBAE4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showMasterSp="0" preserve="1">
  <p:cSld name="  ___  ">
    <p:bg bwMode="gray">
      <p:bgPr>
        <a:solidFill>
          <a:srgbClr val="7030A0"/>
        </a:solidFill>
        <a:effectLst/>
      </p:bgPr>
    </p:bg>
    <p:spTree>
      <p:nvGrpSpPr>
        <p:cNvPr id="1" name=""/>
        <p:cNvGrpSpPr/>
        <p:nvPr/>
      </p:nvGrpSpPr>
      <p:grpSpPr>
        <a:xfrm>
          <a:off x="0" y="0"/>
          <a:ext cx="0" cy="0"/>
          <a:chOff x="0" y="0"/>
          <a:chExt cx="0" cy="0"/>
        </a:xfrm>
      </p:grpSpPr>
      <p:sp>
        <p:nvSpPr>
          <p:cNvPr id="12" name="TextBox 1">
            <a:extLst>
              <a:ext uri="{FF2B5EF4-FFF2-40B4-BE49-F238E27FC236}">
                <a16:creationId xmlns:a16="http://schemas.microsoft.com/office/drawing/2014/main" id="{13F80B4D-94E3-497C-9014-7F8EABA417B7}"/>
              </a:ext>
            </a:extLst>
          </p:cNvPr>
          <p:cNvSpPr txBox="1"/>
          <p:nvPr/>
        </p:nvSpPr>
        <p:spPr bwMode="gray">
          <a:xfrm>
            <a:off x="742998" y="1351508"/>
            <a:ext cx="9891327" cy="4154984"/>
          </a:xfrm>
          <a:prstGeom prst="rect">
            <a:avLst/>
          </a:prstGeom>
          <a:noFill/>
        </p:spPr>
        <p:txBody>
          <a:bodyPr wrap="square" lIns="0" tIns="0" rIns="0" bIns="0" rtlCol="0">
            <a:spAutoFit/>
          </a:bodyPr>
          <a:lstStyle/>
          <a:p>
            <a:pPr>
              <a:lnSpc>
                <a:spcPct val="90000"/>
              </a:lnSpc>
              <a:spcBef>
                <a:spcPts val="0"/>
              </a:spcBef>
            </a:pPr>
            <a:r>
              <a:rPr lang="en-US" sz="15000" b="1" dirty="0">
                <a:solidFill>
                  <a:schemeClr val="bg1"/>
                </a:solidFill>
              </a:rPr>
              <a:t>Section headers</a:t>
            </a:r>
          </a:p>
        </p:txBody>
      </p:sp>
      <p:cxnSp>
        <p:nvCxnSpPr>
          <p:cNvPr id="4" name="Arrow">
            <a:extLst>
              <a:ext uri="{FF2B5EF4-FFF2-40B4-BE49-F238E27FC236}">
                <a16:creationId xmlns:a16="http://schemas.microsoft.com/office/drawing/2014/main" id="{5CA4857D-50A4-4F6E-8AC6-F53991E25BA7}"/>
              </a:ext>
              <a:ext uri="{C183D7F6-B498-43B3-948B-1728B52AA6E4}">
                <adec:decorative xmlns:adec="http://schemas.microsoft.com/office/drawing/2017/decorative" val="1"/>
              </a:ext>
            </a:extLst>
          </p:cNvPr>
          <p:cNvCxnSpPr>
            <a:cxnSpLocks/>
          </p:cNvCxnSpPr>
          <p:nvPr/>
        </p:nvCxnSpPr>
        <p:spPr bwMode="gray">
          <a:xfrm>
            <a:off x="9497148" y="3429000"/>
            <a:ext cx="1951854" cy="0"/>
          </a:xfrm>
          <a:prstGeom prst="line">
            <a:avLst/>
          </a:prstGeom>
          <a:ln w="317500" cap="rnd">
            <a:solidFill>
              <a:schemeClr val="bg1"/>
            </a:solidFill>
            <a:round/>
            <a:tailEnd type="arrow" w="lg"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73738017"/>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64047E-FA3E-49C2-97F7-5B543041A6B9}"/>
              </a:ext>
            </a:extLst>
          </p:cNvPr>
          <p:cNvSpPr>
            <a:spLocks noGrp="1"/>
          </p:cNvSpPr>
          <p:nvPr>
            <p:ph type="title" hasCustomPrompt="1"/>
          </p:nvPr>
        </p:nvSpPr>
        <p:spPr bwMode="gray">
          <a:xfrm>
            <a:off x="1752600" y="2451107"/>
            <a:ext cx="8686800" cy="1523494"/>
          </a:xfrm>
        </p:spPr>
        <p:txBody>
          <a:bodyPr anchor="b"/>
          <a:lstStyle>
            <a:lvl1pPr algn="ctr">
              <a:defRPr sz="5500"/>
            </a:lvl1pPr>
          </a:lstStyle>
          <a:p>
            <a:r>
              <a:rPr lang="en-US" dirty="0"/>
              <a:t>Section title; Arial 55pt, sentence case</a:t>
            </a:r>
          </a:p>
        </p:txBody>
      </p:sp>
      <p:sp>
        <p:nvSpPr>
          <p:cNvPr id="3" name="Subtitle placeholder">
            <a:extLst>
              <a:ext uri="{FF2B5EF4-FFF2-40B4-BE49-F238E27FC236}">
                <a16:creationId xmlns:a16="http://schemas.microsoft.com/office/drawing/2014/main" id="{1984467D-8998-4601-8ABC-FDE348E4BFF2}"/>
              </a:ext>
            </a:extLst>
          </p:cNvPr>
          <p:cNvSpPr>
            <a:spLocks noGrp="1"/>
          </p:cNvSpPr>
          <p:nvPr>
            <p:ph type="body" idx="1" hasCustomPrompt="1"/>
          </p:nvPr>
        </p:nvSpPr>
        <p:spPr bwMode="gray">
          <a:xfrm>
            <a:off x="1752600" y="4255572"/>
            <a:ext cx="8686800" cy="332399"/>
          </a:xfrm>
        </p:spPr>
        <p:txBody>
          <a:bodyPr>
            <a:spAutoFit/>
          </a:bodyPr>
          <a:lstStyle>
            <a:lvl1pPr marL="0" indent="0" algn="ctr">
              <a:lnSpc>
                <a:spcPct val="90000"/>
              </a:lnSpc>
              <a:spcBef>
                <a:spcPts val="0"/>
              </a:spcBef>
              <a:buNone/>
              <a:defRPr sz="2400">
                <a:solidFill>
                  <a:schemeClr val="accent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subtitle (optional); Arial 24pt, sentence case</a:t>
            </a:r>
          </a:p>
        </p:txBody>
      </p:sp>
      <p:sp>
        <p:nvSpPr>
          <p:cNvPr id="5" name="Footer Placeholder 4">
            <a:extLst>
              <a:ext uri="{FF2B5EF4-FFF2-40B4-BE49-F238E27FC236}">
                <a16:creationId xmlns:a16="http://schemas.microsoft.com/office/drawing/2014/main" id="{D444279A-BCE2-4BB7-8BEE-7A06041140C9}"/>
              </a:ext>
            </a:extLst>
          </p:cNvPr>
          <p:cNvSpPr>
            <a:spLocks noGrp="1"/>
          </p:cNvSpPr>
          <p:nvPr>
            <p:ph type="ftr" sz="quarter" idx="11"/>
          </p:nvPr>
        </p:nvSpPr>
        <p:spPr bwMode="gray"/>
        <p:txBody>
          <a:bodyPr/>
          <a:lstStyle/>
          <a:p>
            <a:endParaRPr lang="en-US"/>
          </a:p>
        </p:txBody>
      </p:sp>
      <p:sp>
        <p:nvSpPr>
          <p:cNvPr id="6" name="Slide Number Placeholder 5">
            <a:extLst>
              <a:ext uri="{FF2B5EF4-FFF2-40B4-BE49-F238E27FC236}">
                <a16:creationId xmlns:a16="http://schemas.microsoft.com/office/drawing/2014/main" id="{18C9E9B4-49EA-4882-85A5-CCD50D15CDE0}"/>
              </a:ext>
            </a:extLst>
          </p:cNvPr>
          <p:cNvSpPr>
            <a:spLocks noGrp="1"/>
          </p:cNvSpPr>
          <p:nvPr>
            <p:ph type="sldNum" sz="quarter" idx="12"/>
          </p:nvPr>
        </p:nvSpPr>
        <p:spPr/>
        <p:txBody>
          <a:bodyPr/>
          <a:lstStyle/>
          <a:p>
            <a:fld id="{092CCD66-776E-784D-8A7C-E435BCC11AC4}" type="slidenum">
              <a:rPr lang="en-US" smtClean="0"/>
              <a:t>‹#›</a:t>
            </a:fld>
            <a:endParaRPr lang="en-US"/>
          </a:p>
        </p:txBody>
      </p:sp>
      <p:sp>
        <p:nvSpPr>
          <p:cNvPr id="4" name="Date Placeholder 3" hidden="1">
            <a:extLst>
              <a:ext uri="{FF2B5EF4-FFF2-40B4-BE49-F238E27FC236}">
                <a16:creationId xmlns:a16="http://schemas.microsoft.com/office/drawing/2014/main" id="{39B679AE-D173-4857-9656-61C15B78E493}"/>
              </a:ext>
            </a:extLst>
          </p:cNvPr>
          <p:cNvSpPr>
            <a:spLocks noGrp="1"/>
          </p:cNvSpPr>
          <p:nvPr>
            <p:ph type="dt" sz="half" idx="10"/>
          </p:nvPr>
        </p:nvSpPr>
        <p:spPr/>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773894394"/>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1101">
          <p15:clr>
            <a:srgbClr val="FBAE40"/>
          </p15:clr>
        </p15:guide>
        <p15:guide id="2" pos="6576">
          <p15:clr>
            <a:srgbClr val="FBAE40"/>
          </p15:clr>
        </p15:guide>
        <p15:guide id="3" orient="horz" pos="2505">
          <p15:clr>
            <a:srgbClr val="FBAE40"/>
          </p15:clr>
        </p15:guide>
        <p15:guide id="4" orient="horz" pos="2679">
          <p15:clr>
            <a:srgbClr val="FBAE4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type="secHead" preserve="1">
  <p:cSld name="Section Header 02">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64047E-FA3E-49C2-97F7-5B543041A6B9}"/>
              </a:ext>
            </a:extLst>
          </p:cNvPr>
          <p:cNvSpPr>
            <a:spLocks noGrp="1"/>
          </p:cNvSpPr>
          <p:nvPr>
            <p:ph type="title" hasCustomPrompt="1"/>
          </p:nvPr>
        </p:nvSpPr>
        <p:spPr bwMode="gray">
          <a:xfrm>
            <a:off x="1752600" y="2451107"/>
            <a:ext cx="8686800" cy="1523494"/>
          </a:xfrm>
        </p:spPr>
        <p:txBody>
          <a:bodyPr anchor="b"/>
          <a:lstStyle>
            <a:lvl1pPr algn="ctr">
              <a:defRPr sz="5500"/>
            </a:lvl1pPr>
          </a:lstStyle>
          <a:p>
            <a:r>
              <a:rPr lang="en-US" dirty="0"/>
              <a:t>Section title; Arial 55pt, sentence case</a:t>
            </a:r>
          </a:p>
        </p:txBody>
      </p:sp>
      <p:sp>
        <p:nvSpPr>
          <p:cNvPr id="3" name="Subtitle placeholder">
            <a:extLst>
              <a:ext uri="{FF2B5EF4-FFF2-40B4-BE49-F238E27FC236}">
                <a16:creationId xmlns:a16="http://schemas.microsoft.com/office/drawing/2014/main" id="{1984467D-8998-4601-8ABC-FDE348E4BFF2}"/>
              </a:ext>
            </a:extLst>
          </p:cNvPr>
          <p:cNvSpPr>
            <a:spLocks noGrp="1"/>
          </p:cNvSpPr>
          <p:nvPr>
            <p:ph type="body" idx="1" hasCustomPrompt="1"/>
          </p:nvPr>
        </p:nvSpPr>
        <p:spPr bwMode="gray">
          <a:xfrm>
            <a:off x="1752600" y="4255572"/>
            <a:ext cx="8686800" cy="332399"/>
          </a:xfrm>
        </p:spPr>
        <p:txBody>
          <a:bodyPr>
            <a:spAutoFit/>
          </a:bodyPr>
          <a:lstStyle>
            <a:lvl1pPr marL="0" indent="0" algn="ctr">
              <a:lnSpc>
                <a:spcPct val="90000"/>
              </a:lnSpc>
              <a:spcBef>
                <a:spcPts val="0"/>
              </a:spcBef>
              <a:buNone/>
              <a:defRPr sz="2400">
                <a:solidFill>
                  <a:schemeClr val="accent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subtitle (optional); Arial 24pt, sentence case</a:t>
            </a:r>
          </a:p>
        </p:txBody>
      </p:sp>
      <p:sp>
        <p:nvSpPr>
          <p:cNvPr id="5" name="Footer Placeholder 4">
            <a:extLst>
              <a:ext uri="{FF2B5EF4-FFF2-40B4-BE49-F238E27FC236}">
                <a16:creationId xmlns:a16="http://schemas.microsoft.com/office/drawing/2014/main" id="{D444279A-BCE2-4BB7-8BEE-7A06041140C9}"/>
              </a:ext>
            </a:extLst>
          </p:cNvPr>
          <p:cNvSpPr>
            <a:spLocks noGrp="1"/>
          </p:cNvSpPr>
          <p:nvPr>
            <p:ph type="ftr" sz="quarter" idx="11"/>
          </p:nvPr>
        </p:nvSpPr>
        <p:spPr bwMode="gray"/>
        <p:txBody>
          <a:bodyPr/>
          <a:lstStyle/>
          <a:p>
            <a:endParaRPr lang="en-US"/>
          </a:p>
        </p:txBody>
      </p:sp>
      <p:sp>
        <p:nvSpPr>
          <p:cNvPr id="6" name="Slide Number Placeholder 5">
            <a:extLst>
              <a:ext uri="{FF2B5EF4-FFF2-40B4-BE49-F238E27FC236}">
                <a16:creationId xmlns:a16="http://schemas.microsoft.com/office/drawing/2014/main" id="{18C9E9B4-49EA-4882-85A5-CCD50D15CDE0}"/>
              </a:ext>
            </a:extLst>
          </p:cNvPr>
          <p:cNvSpPr>
            <a:spLocks noGrp="1"/>
          </p:cNvSpPr>
          <p:nvPr>
            <p:ph type="sldNum" sz="quarter" idx="12"/>
          </p:nvPr>
        </p:nvSpPr>
        <p:spPr/>
        <p:txBody>
          <a:bodyPr/>
          <a:lstStyle/>
          <a:p>
            <a:fld id="{092CCD66-776E-784D-8A7C-E435BCC11AC4}" type="slidenum">
              <a:rPr lang="en-US" smtClean="0"/>
              <a:t>‹#›</a:t>
            </a:fld>
            <a:endParaRPr lang="en-US"/>
          </a:p>
        </p:txBody>
      </p:sp>
      <p:sp>
        <p:nvSpPr>
          <p:cNvPr id="4" name="Date Placeholder 3" hidden="1">
            <a:extLst>
              <a:ext uri="{FF2B5EF4-FFF2-40B4-BE49-F238E27FC236}">
                <a16:creationId xmlns:a16="http://schemas.microsoft.com/office/drawing/2014/main" id="{39B679AE-D173-4857-9656-61C15B78E493}"/>
              </a:ext>
            </a:extLst>
          </p:cNvPr>
          <p:cNvSpPr>
            <a:spLocks noGrp="1"/>
          </p:cNvSpPr>
          <p:nvPr>
            <p:ph type="dt" sz="half" idx="10"/>
          </p:nvPr>
        </p:nvSpPr>
        <p:spPr/>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398333408"/>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1101">
          <p15:clr>
            <a:srgbClr val="FBAE40"/>
          </p15:clr>
        </p15:guide>
        <p15:guide id="2" pos="6577">
          <p15:clr>
            <a:srgbClr val="FBAE40"/>
          </p15:clr>
        </p15:guide>
        <p15:guide id="3" orient="horz" pos="2505">
          <p15:clr>
            <a:srgbClr val="FBAE40"/>
          </p15:clr>
        </p15:guide>
        <p15:guide id="4" orient="horz" pos="2679">
          <p15:clr>
            <a:srgbClr val="FBAE4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showMasterSp="0" preserve="1">
  <p:cSld name="   ___   ">
    <p:bg bwMode="gray">
      <p:bgPr>
        <a:solidFill>
          <a:srgbClr val="7030A0"/>
        </a:solidFill>
        <a:effectLst/>
      </p:bgPr>
    </p:bg>
    <p:spTree>
      <p:nvGrpSpPr>
        <p:cNvPr id="1" name=""/>
        <p:cNvGrpSpPr/>
        <p:nvPr/>
      </p:nvGrpSpPr>
      <p:grpSpPr>
        <a:xfrm>
          <a:off x="0" y="0"/>
          <a:ext cx="0" cy="0"/>
          <a:chOff x="0" y="0"/>
          <a:chExt cx="0" cy="0"/>
        </a:xfrm>
      </p:grpSpPr>
      <p:sp>
        <p:nvSpPr>
          <p:cNvPr id="5" name="TextBox 1">
            <a:extLst>
              <a:ext uri="{FF2B5EF4-FFF2-40B4-BE49-F238E27FC236}">
                <a16:creationId xmlns:a16="http://schemas.microsoft.com/office/drawing/2014/main" id="{3A455D22-8446-4F14-AA52-97E668DEC836}"/>
              </a:ext>
            </a:extLst>
          </p:cNvPr>
          <p:cNvSpPr txBox="1"/>
          <p:nvPr/>
        </p:nvSpPr>
        <p:spPr bwMode="gray">
          <a:xfrm>
            <a:off x="742998" y="1351508"/>
            <a:ext cx="9891327" cy="4154984"/>
          </a:xfrm>
          <a:prstGeom prst="rect">
            <a:avLst/>
          </a:prstGeom>
          <a:noFill/>
        </p:spPr>
        <p:txBody>
          <a:bodyPr wrap="square" lIns="0" tIns="0" rIns="0" bIns="0" rtlCol="0">
            <a:spAutoFit/>
          </a:bodyPr>
          <a:lstStyle/>
          <a:p>
            <a:pPr>
              <a:lnSpc>
                <a:spcPct val="90000"/>
              </a:lnSpc>
              <a:spcBef>
                <a:spcPts val="0"/>
              </a:spcBef>
            </a:pPr>
            <a:r>
              <a:rPr lang="en-US" sz="15000" b="1" dirty="0">
                <a:solidFill>
                  <a:schemeClr val="bg1"/>
                </a:solidFill>
              </a:rPr>
              <a:t>Standard layouts</a:t>
            </a:r>
          </a:p>
        </p:txBody>
      </p:sp>
      <p:cxnSp>
        <p:nvCxnSpPr>
          <p:cNvPr id="4" name="Arrow">
            <a:extLst>
              <a:ext uri="{FF2B5EF4-FFF2-40B4-BE49-F238E27FC236}">
                <a16:creationId xmlns:a16="http://schemas.microsoft.com/office/drawing/2014/main" id="{9FFBF798-5E41-4C4C-8019-BFB1C5FBD16F}"/>
              </a:ext>
              <a:ext uri="{C183D7F6-B498-43B3-948B-1728B52AA6E4}">
                <adec:decorative xmlns:adec="http://schemas.microsoft.com/office/drawing/2017/decorative" val="1"/>
              </a:ext>
            </a:extLst>
          </p:cNvPr>
          <p:cNvCxnSpPr>
            <a:cxnSpLocks/>
          </p:cNvCxnSpPr>
          <p:nvPr/>
        </p:nvCxnSpPr>
        <p:spPr bwMode="gray">
          <a:xfrm>
            <a:off x="9497148" y="3429000"/>
            <a:ext cx="1951854" cy="0"/>
          </a:xfrm>
          <a:prstGeom prst="line">
            <a:avLst/>
          </a:prstGeom>
          <a:ln w="317500" cap="rnd">
            <a:solidFill>
              <a:schemeClr val="bg1"/>
            </a:solidFill>
            <a:round/>
            <a:tailEnd type="arrow" w="lg"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1161460"/>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1C8E8B-99F0-45A8-BCAB-DBB719616F12}"/>
              </a:ext>
            </a:extLst>
          </p:cNvPr>
          <p:cNvSpPr>
            <a:spLocks noGrp="1"/>
          </p:cNvSpPr>
          <p:nvPr>
            <p:ph type="title" hasCustomPrompt="1"/>
          </p:nvPr>
        </p:nvSpPr>
        <p:spPr bwMode="gray"/>
        <p:txBody>
          <a:bodyPr/>
          <a:lstStyle>
            <a:lvl1pPr>
              <a:defRPr/>
            </a:lvl1pPr>
          </a:lstStyle>
          <a:p>
            <a:r>
              <a:rPr lang="en-US" dirty="0"/>
              <a:t>Slide title; Arial 22pt bold, sentence case (1 line)</a:t>
            </a:r>
          </a:p>
        </p:txBody>
      </p:sp>
      <p:sp>
        <p:nvSpPr>
          <p:cNvPr id="4" name="Footer Placeholder 3">
            <a:extLst>
              <a:ext uri="{FF2B5EF4-FFF2-40B4-BE49-F238E27FC236}">
                <a16:creationId xmlns:a16="http://schemas.microsoft.com/office/drawing/2014/main" id="{F7BFA8CA-0947-4A58-87AE-004F617F47B1}"/>
              </a:ext>
            </a:extLst>
          </p:cNvPr>
          <p:cNvSpPr>
            <a:spLocks noGrp="1"/>
          </p:cNvSpPr>
          <p:nvPr>
            <p:ph type="ftr" sz="quarter" idx="11"/>
          </p:nvPr>
        </p:nvSpPr>
        <p:spPr bwMode="gray"/>
        <p:txBody>
          <a:bodyPr/>
          <a:lstStyle/>
          <a:p>
            <a:endParaRPr lang="en-US"/>
          </a:p>
        </p:txBody>
      </p:sp>
      <p:sp>
        <p:nvSpPr>
          <p:cNvPr id="5" name="Slide Number Placeholder 4">
            <a:extLst>
              <a:ext uri="{FF2B5EF4-FFF2-40B4-BE49-F238E27FC236}">
                <a16:creationId xmlns:a16="http://schemas.microsoft.com/office/drawing/2014/main" id="{C408F62C-9090-4EA7-BBD2-481410405BBE}"/>
              </a:ext>
            </a:extLst>
          </p:cNvPr>
          <p:cNvSpPr>
            <a:spLocks noGrp="1"/>
          </p:cNvSpPr>
          <p:nvPr>
            <p:ph type="sldNum" sz="quarter" idx="12"/>
          </p:nvPr>
        </p:nvSpPr>
        <p:spPr/>
        <p:txBody>
          <a:bodyPr/>
          <a:lstStyle/>
          <a:p>
            <a:fld id="{092CCD66-776E-784D-8A7C-E435BCC11AC4}" type="slidenum">
              <a:rPr lang="en-US" smtClean="0"/>
              <a:t>‹#›</a:t>
            </a:fld>
            <a:endParaRPr lang="en-US"/>
          </a:p>
        </p:txBody>
      </p:sp>
      <p:sp>
        <p:nvSpPr>
          <p:cNvPr id="3" name="Date Placeholder 2" hidden="1">
            <a:extLst>
              <a:ext uri="{FF2B5EF4-FFF2-40B4-BE49-F238E27FC236}">
                <a16:creationId xmlns:a16="http://schemas.microsoft.com/office/drawing/2014/main" id="{8A49B71C-EE28-4F4C-994D-7E3486111388}"/>
              </a:ext>
            </a:extLst>
          </p:cNvPr>
          <p:cNvSpPr>
            <a:spLocks noGrp="1"/>
          </p:cNvSpPr>
          <p:nvPr>
            <p:ph type="dt" sz="half" idx="10"/>
          </p:nvPr>
        </p:nvSpPr>
        <p:spPr/>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3868140302"/>
      </p:ext>
    </p:extLst>
  </p:cSld>
  <p:clrMapOvr>
    <a:masterClrMapping/>
  </p:clrMapOvr>
  <p:extLst>
    <p:ext uri="{DCECCB84-F9BA-43D5-87BE-67443E8EF086}">
      <p15:sldGuideLst xmlns:p15="http://schemas.microsoft.com/office/powerpoint/2012/main">
        <p15:guide id="1" orient="horz" pos="3776">
          <p15:clr>
            <a:srgbClr val="FBAE40"/>
          </p15:clr>
        </p15:guide>
        <p15:guide id="3" orient="horz" pos="793">
          <p15:clr>
            <a:srgbClr val="FBAE40"/>
          </p15:clr>
        </p15:guide>
        <p15:guide id="4" orient="horz" pos="344">
          <p15:clr>
            <a:srgbClr val="FBAE4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Title, Subhea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871777-1CC4-46CB-8EB7-B1DE3217D445}"/>
              </a:ext>
            </a:extLst>
          </p:cNvPr>
          <p:cNvSpPr>
            <a:spLocks noGrp="1"/>
          </p:cNvSpPr>
          <p:nvPr>
            <p:ph type="title" hasCustomPrompt="1"/>
          </p:nvPr>
        </p:nvSpPr>
        <p:spPr bwMode="gray"/>
        <p:txBody>
          <a:bodyPr/>
          <a:lstStyle>
            <a:lvl1pPr>
              <a:defRPr/>
            </a:lvl1pPr>
          </a:lstStyle>
          <a:p>
            <a:r>
              <a:rPr lang="en-US" dirty="0"/>
              <a:t>Slide title; Arial 22pt bold, sentence case (1 line)</a:t>
            </a:r>
          </a:p>
        </p:txBody>
      </p:sp>
      <p:sp>
        <p:nvSpPr>
          <p:cNvPr id="8" name="Subtitle placeholder">
            <a:extLst>
              <a:ext uri="{FF2B5EF4-FFF2-40B4-BE49-F238E27FC236}">
                <a16:creationId xmlns:a16="http://schemas.microsoft.com/office/drawing/2014/main" id="{760BD2C6-F5E4-43C7-9A69-D1113FFABFA9}"/>
              </a:ext>
            </a:extLst>
          </p:cNvPr>
          <p:cNvSpPr>
            <a:spLocks noGrp="1"/>
          </p:cNvSpPr>
          <p:nvPr>
            <p:ph type="body" sz="quarter" idx="13" hasCustomPrompt="1"/>
          </p:nvPr>
        </p:nvSpPr>
        <p:spPr bwMode="gray">
          <a:xfrm>
            <a:off x="457198" y="958653"/>
            <a:ext cx="9601200" cy="269304"/>
          </a:xfrm>
        </p:spPr>
        <p:txBody>
          <a:bodyPr wrap="square">
            <a:spAutoFit/>
          </a:bodyPr>
          <a:lstStyle>
            <a:lvl1pPr>
              <a:lnSpc>
                <a:spcPct val="100000"/>
              </a:lnSpc>
              <a:spcBef>
                <a:spcPts val="0"/>
              </a:spcBef>
              <a:defRPr sz="1750" b="1">
                <a:solidFill>
                  <a:schemeClr val="accent6"/>
                </a:solidFill>
              </a:defRPr>
            </a:lvl1pPr>
          </a:lstStyle>
          <a:p>
            <a:pPr lvl="0"/>
            <a:r>
              <a:rPr lang="en-US" dirty="0"/>
              <a:t>Slide subtitle; Arial 17.5pt bold, sentence case (1 line)</a:t>
            </a:r>
          </a:p>
        </p:txBody>
      </p:sp>
      <p:sp>
        <p:nvSpPr>
          <p:cNvPr id="4" name="Footer Placeholder 3">
            <a:extLst>
              <a:ext uri="{FF2B5EF4-FFF2-40B4-BE49-F238E27FC236}">
                <a16:creationId xmlns:a16="http://schemas.microsoft.com/office/drawing/2014/main" id="{20A558EA-9255-4DE1-B9D1-B0557684C783}"/>
              </a:ext>
            </a:extLst>
          </p:cNvPr>
          <p:cNvSpPr>
            <a:spLocks noGrp="1"/>
          </p:cNvSpPr>
          <p:nvPr>
            <p:ph type="ftr" sz="quarter" idx="11"/>
          </p:nvPr>
        </p:nvSpPr>
        <p:spPr bwMode="gray"/>
        <p:txBody>
          <a:bodyPr/>
          <a:lstStyle/>
          <a:p>
            <a:endParaRPr lang="en-US"/>
          </a:p>
        </p:txBody>
      </p:sp>
      <p:sp>
        <p:nvSpPr>
          <p:cNvPr id="5" name="Slide Number Placeholder 4">
            <a:extLst>
              <a:ext uri="{FF2B5EF4-FFF2-40B4-BE49-F238E27FC236}">
                <a16:creationId xmlns:a16="http://schemas.microsoft.com/office/drawing/2014/main" id="{CFBBDC95-8D51-42CB-B4C0-9B8E3C030FAA}"/>
              </a:ext>
            </a:extLst>
          </p:cNvPr>
          <p:cNvSpPr>
            <a:spLocks noGrp="1"/>
          </p:cNvSpPr>
          <p:nvPr>
            <p:ph type="sldNum" sz="quarter" idx="12"/>
          </p:nvPr>
        </p:nvSpPr>
        <p:spPr/>
        <p:txBody>
          <a:bodyPr/>
          <a:lstStyle/>
          <a:p>
            <a:fld id="{092CCD66-776E-784D-8A7C-E435BCC11AC4}" type="slidenum">
              <a:rPr lang="en-US" smtClean="0"/>
              <a:t>‹#›</a:t>
            </a:fld>
            <a:endParaRPr lang="en-US"/>
          </a:p>
        </p:txBody>
      </p:sp>
      <p:sp>
        <p:nvSpPr>
          <p:cNvPr id="3" name="Date Placeholder 2" hidden="1">
            <a:extLst>
              <a:ext uri="{FF2B5EF4-FFF2-40B4-BE49-F238E27FC236}">
                <a16:creationId xmlns:a16="http://schemas.microsoft.com/office/drawing/2014/main" id="{76B3DF85-06AB-4D09-9458-B0A4DE468FDB}"/>
              </a:ext>
            </a:extLst>
          </p:cNvPr>
          <p:cNvSpPr>
            <a:spLocks noGrp="1"/>
          </p:cNvSpPr>
          <p:nvPr>
            <p:ph type="dt" sz="half" idx="10"/>
          </p:nvPr>
        </p:nvSpPr>
        <p:spPr/>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3596250572"/>
      </p:ext>
    </p:extLst>
  </p:cSld>
  <p:clrMapOvr>
    <a:masterClrMapping/>
  </p:clrMapOvr>
  <p:extLst>
    <p:ext uri="{DCECCB84-F9BA-43D5-87BE-67443E8EF086}">
      <p15:sldGuideLst xmlns:p15="http://schemas.microsoft.com/office/powerpoint/2012/main">
        <p15:guide id="1" orient="horz" pos="3776">
          <p15:clr>
            <a:srgbClr val="FBAE40"/>
          </p15:clr>
        </p15:guide>
        <p15:guide id="2" orient="horz" pos="603">
          <p15:clr>
            <a:srgbClr val="FBAE40"/>
          </p15:clr>
        </p15:guide>
        <p15:guide id="3" orient="horz" pos="1014">
          <p15:clr>
            <a:srgbClr val="FBAE40"/>
          </p15:clr>
        </p15:guide>
        <p15:guide id="4" orient="horz" pos="344">
          <p15:clr>
            <a:srgbClr val="FBAE4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type="titleOnly" preserve="1">
  <p:cSld name="Title Only, Two Lin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1C8E8B-99F0-45A8-BCAB-DBB719616F12}"/>
              </a:ext>
            </a:extLst>
          </p:cNvPr>
          <p:cNvSpPr>
            <a:spLocks noGrp="1"/>
          </p:cNvSpPr>
          <p:nvPr>
            <p:ph type="title" hasCustomPrompt="1"/>
          </p:nvPr>
        </p:nvSpPr>
        <p:spPr bwMode="gray">
          <a:xfrm>
            <a:off x="457199" y="555639"/>
            <a:ext cx="9601200" cy="609398"/>
          </a:xfrm>
        </p:spPr>
        <p:txBody>
          <a:bodyPr/>
          <a:lstStyle>
            <a:lvl1pPr>
              <a:defRPr/>
            </a:lvl1pPr>
          </a:lstStyle>
          <a:p>
            <a:r>
              <a:rPr lang="en-US" dirty="0"/>
              <a:t>Slide title; Arial 22pt bold, sentence case. This layout accommodates a slide title that extends downward to a second line (max. 2 lines).</a:t>
            </a:r>
          </a:p>
        </p:txBody>
      </p:sp>
      <p:sp>
        <p:nvSpPr>
          <p:cNvPr id="7" name="Footer Placeholder 6">
            <a:extLst>
              <a:ext uri="{FF2B5EF4-FFF2-40B4-BE49-F238E27FC236}">
                <a16:creationId xmlns:a16="http://schemas.microsoft.com/office/drawing/2014/main" id="{2F19E74A-0080-4967-9833-9ACB7226DDE7}"/>
              </a:ext>
            </a:extLst>
          </p:cNvPr>
          <p:cNvSpPr>
            <a:spLocks noGrp="1"/>
          </p:cNvSpPr>
          <p:nvPr>
            <p:ph type="ftr" sz="quarter" idx="11"/>
          </p:nvPr>
        </p:nvSpPr>
        <p:spPr/>
        <p:txBody>
          <a:bodyPr/>
          <a:lstStyle/>
          <a:p>
            <a:endParaRPr lang="en-US"/>
          </a:p>
        </p:txBody>
      </p:sp>
      <p:sp>
        <p:nvSpPr>
          <p:cNvPr id="8" name="Slide Number Placeholder 7">
            <a:extLst>
              <a:ext uri="{FF2B5EF4-FFF2-40B4-BE49-F238E27FC236}">
                <a16:creationId xmlns:a16="http://schemas.microsoft.com/office/drawing/2014/main" id="{8B45D769-A041-452F-B2B9-DCBF82634579}"/>
              </a:ext>
            </a:extLst>
          </p:cNvPr>
          <p:cNvSpPr>
            <a:spLocks noGrp="1"/>
          </p:cNvSpPr>
          <p:nvPr>
            <p:ph type="sldNum" sz="quarter" idx="12"/>
          </p:nvPr>
        </p:nvSpPr>
        <p:spPr/>
        <p:txBody>
          <a:bodyPr/>
          <a:lstStyle/>
          <a:p>
            <a:fld id="{092CCD66-776E-784D-8A7C-E435BCC11AC4}" type="slidenum">
              <a:rPr lang="en-US" smtClean="0"/>
              <a:t>‹#›</a:t>
            </a:fld>
            <a:endParaRPr lang="en-US"/>
          </a:p>
        </p:txBody>
      </p:sp>
      <p:sp>
        <p:nvSpPr>
          <p:cNvPr id="6" name="Date Placeholder 5" hidden="1">
            <a:extLst>
              <a:ext uri="{FF2B5EF4-FFF2-40B4-BE49-F238E27FC236}">
                <a16:creationId xmlns:a16="http://schemas.microsoft.com/office/drawing/2014/main" id="{371431DB-E6A6-49C5-8087-27C6A3B2A54B}"/>
              </a:ext>
            </a:extLst>
          </p:cNvPr>
          <p:cNvSpPr>
            <a:spLocks noGrp="1"/>
          </p:cNvSpPr>
          <p:nvPr>
            <p:ph type="dt" sz="half" idx="10"/>
          </p:nvPr>
        </p:nvSpPr>
        <p:spPr/>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3814653349"/>
      </p:ext>
    </p:extLst>
  </p:cSld>
  <p:clrMapOvr>
    <a:masterClrMapping/>
  </p:clrMapOvr>
  <p:extLst>
    <p:ext uri="{DCECCB84-F9BA-43D5-87BE-67443E8EF086}">
      <p15:sldGuideLst xmlns:p15="http://schemas.microsoft.com/office/powerpoint/2012/main">
        <p15:guide id="1" orient="horz" pos="3776">
          <p15:clr>
            <a:srgbClr val="FBAE40"/>
          </p15:clr>
        </p15:guide>
        <p15:guide id="3" orient="horz" pos="1016">
          <p15:clr>
            <a:srgbClr val="FBAE40"/>
          </p15:clr>
        </p15:guide>
        <p15:guide id="4" orient="horz" pos="344">
          <p15:clr>
            <a:srgbClr val="FBAE4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3F07F8-7529-498B-8D34-E0851EDB82CA}"/>
              </a:ext>
            </a:extLst>
          </p:cNvPr>
          <p:cNvSpPr>
            <a:spLocks noGrp="1"/>
          </p:cNvSpPr>
          <p:nvPr>
            <p:ph type="title" hasCustomPrompt="1"/>
          </p:nvPr>
        </p:nvSpPr>
        <p:spPr bwMode="gray"/>
        <p:txBody>
          <a:bodyPr/>
          <a:lstStyle>
            <a:lvl1pPr>
              <a:defRPr/>
            </a:lvl1pPr>
          </a:lstStyle>
          <a:p>
            <a:r>
              <a:rPr lang="en-US" dirty="0"/>
              <a:t>Slide title; Arial 22pt bold, sentence case (1 line)</a:t>
            </a:r>
          </a:p>
        </p:txBody>
      </p:sp>
      <p:sp>
        <p:nvSpPr>
          <p:cNvPr id="3" name="Content Placeholder 2">
            <a:extLst>
              <a:ext uri="{FF2B5EF4-FFF2-40B4-BE49-F238E27FC236}">
                <a16:creationId xmlns:a16="http://schemas.microsoft.com/office/drawing/2014/main" id="{97828B26-FB6F-4B30-8973-00FC53DA3EAD}"/>
              </a:ext>
            </a:extLst>
          </p:cNvPr>
          <p:cNvSpPr>
            <a:spLocks noGrp="1"/>
          </p:cNvSpPr>
          <p:nvPr>
            <p:ph idx="1" hasCustomPrompt="1"/>
          </p:nvPr>
        </p:nvSpPr>
        <p:spPr bwMode="gray">
          <a:xfrm>
            <a:off x="1524000" y="1557210"/>
            <a:ext cx="9144000" cy="3930085"/>
          </a:xfrm>
        </p:spPr>
        <p:txBody>
          <a:bodyPr/>
          <a:lstStyle/>
          <a:p>
            <a:pPr lvl="0"/>
            <a:r>
              <a:rPr lang="en-US" dirty="0"/>
              <a:t>Click to type text. To activate sub-level formatting,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C6F9B0AB-0E2D-494E-B617-49AC025A7447}"/>
              </a:ext>
            </a:extLst>
          </p:cNvPr>
          <p:cNvSpPr>
            <a:spLocks noGrp="1"/>
          </p:cNvSpPr>
          <p:nvPr>
            <p:ph type="ftr" sz="quarter" idx="11"/>
          </p:nvPr>
        </p:nvSpPr>
        <p:spPr bwMode="gray"/>
        <p:txBody>
          <a:bodyPr/>
          <a:lstStyle/>
          <a:p>
            <a:endParaRPr lang="en-US"/>
          </a:p>
        </p:txBody>
      </p:sp>
      <p:sp>
        <p:nvSpPr>
          <p:cNvPr id="6" name="Slide Number Placeholder 5">
            <a:extLst>
              <a:ext uri="{FF2B5EF4-FFF2-40B4-BE49-F238E27FC236}">
                <a16:creationId xmlns:a16="http://schemas.microsoft.com/office/drawing/2014/main" id="{E92844E1-DCBE-4FE7-B46C-155141DCD59B}"/>
              </a:ext>
            </a:extLst>
          </p:cNvPr>
          <p:cNvSpPr>
            <a:spLocks noGrp="1"/>
          </p:cNvSpPr>
          <p:nvPr>
            <p:ph type="sldNum" sz="quarter" idx="12"/>
          </p:nvPr>
        </p:nvSpPr>
        <p:spPr bwMode="gray"/>
        <p:txBody>
          <a:bodyPr/>
          <a:lstStyle/>
          <a:p>
            <a:fld id="{092CCD66-776E-784D-8A7C-E435BCC11AC4}" type="slidenum">
              <a:rPr lang="en-US" smtClean="0"/>
              <a:t>‹#›</a:t>
            </a:fld>
            <a:endParaRPr lang="en-US"/>
          </a:p>
        </p:txBody>
      </p:sp>
      <p:sp>
        <p:nvSpPr>
          <p:cNvPr id="4" name="Date Placeholder 3" hidden="1">
            <a:extLst>
              <a:ext uri="{FF2B5EF4-FFF2-40B4-BE49-F238E27FC236}">
                <a16:creationId xmlns:a16="http://schemas.microsoft.com/office/drawing/2014/main" id="{E8F05950-6299-4B4F-B254-8E9E230299D9}"/>
              </a:ext>
            </a:extLst>
          </p:cNvPr>
          <p:cNvSpPr>
            <a:spLocks noGrp="1"/>
          </p:cNvSpPr>
          <p:nvPr>
            <p:ph type="dt" sz="half" idx="10"/>
          </p:nvPr>
        </p:nvSpPr>
        <p:spPr bwMode="gray"/>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1415531961"/>
      </p:ext>
    </p:extLst>
  </p:cSld>
  <p:clrMapOvr>
    <a:masterClrMapping/>
  </p:clrMapOvr>
  <p:extLst>
    <p:ext uri="{DCECCB84-F9BA-43D5-87BE-67443E8EF086}">
      <p15:sldGuideLst xmlns:p15="http://schemas.microsoft.com/office/powerpoint/2012/main">
        <p15:guide id="1" orient="horz" pos="3776">
          <p15:clr>
            <a:srgbClr val="FBAE40"/>
          </p15:clr>
        </p15:guide>
        <p15:guide id="2" orient="horz" pos="792">
          <p15:clr>
            <a:srgbClr val="FBAE40"/>
          </p15:clr>
        </p15:guide>
        <p15:guide id="3" orient="horz" pos="344">
          <p15:clr>
            <a:srgbClr val="FBAE4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type="blank" preserve="1">
  <p:cSld name="Blank">
    <p:bg bwMode="gray">
      <p:bgRef idx="1001">
        <a:schemeClr val="bg1"/>
      </p:bgRef>
    </p:bg>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D820AF22-0BC8-4D54-AFFC-11C9299ACFC0}"/>
              </a:ext>
            </a:extLst>
          </p:cNvPr>
          <p:cNvSpPr>
            <a:spLocks noGrp="1"/>
          </p:cNvSpPr>
          <p:nvPr>
            <p:ph type="ftr" sz="quarter" idx="11"/>
          </p:nvPr>
        </p:nvSpPr>
        <p:spPr bwMode="gray"/>
        <p:txBody>
          <a:bodyPr/>
          <a:lstStyle/>
          <a:p>
            <a:endParaRPr lang="en-US"/>
          </a:p>
        </p:txBody>
      </p:sp>
      <p:sp>
        <p:nvSpPr>
          <p:cNvPr id="4" name="Slide Number Placeholder 3">
            <a:extLst>
              <a:ext uri="{FF2B5EF4-FFF2-40B4-BE49-F238E27FC236}">
                <a16:creationId xmlns:a16="http://schemas.microsoft.com/office/drawing/2014/main" id="{7F8E785F-27DE-459F-AC73-FAA76F4C475F}"/>
              </a:ext>
            </a:extLst>
          </p:cNvPr>
          <p:cNvSpPr>
            <a:spLocks noGrp="1"/>
          </p:cNvSpPr>
          <p:nvPr>
            <p:ph type="sldNum" sz="quarter" idx="12"/>
          </p:nvPr>
        </p:nvSpPr>
        <p:spPr/>
        <p:txBody>
          <a:bodyPr/>
          <a:lstStyle/>
          <a:p>
            <a:fld id="{092CCD66-776E-784D-8A7C-E435BCC11AC4}" type="slidenum">
              <a:rPr lang="en-US" smtClean="0"/>
              <a:t>‹#›</a:t>
            </a:fld>
            <a:endParaRPr lang="en-US"/>
          </a:p>
        </p:txBody>
      </p:sp>
      <p:sp>
        <p:nvSpPr>
          <p:cNvPr id="2" name="Date Placeholder 1" hidden="1">
            <a:extLst>
              <a:ext uri="{FF2B5EF4-FFF2-40B4-BE49-F238E27FC236}">
                <a16:creationId xmlns:a16="http://schemas.microsoft.com/office/drawing/2014/main" id="{2A88930E-BBA5-4E1B-A5EF-DED17AD07096}"/>
              </a:ext>
            </a:extLst>
          </p:cNvPr>
          <p:cNvSpPr>
            <a:spLocks noGrp="1"/>
          </p:cNvSpPr>
          <p:nvPr>
            <p:ph type="dt" sz="half" idx="10"/>
          </p:nvPr>
        </p:nvSpPr>
        <p:spPr/>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1996189549"/>
      </p:ext>
    </p:extLst>
  </p:cSld>
  <p:clrMapOvr>
    <a:masterClrMapping/>
  </p:clrMapOvr>
  <p:extLst>
    <p:ext uri="{DCECCB84-F9BA-43D5-87BE-67443E8EF086}">
      <p15:sldGuideLst xmlns:p15="http://schemas.microsoft.com/office/powerpoint/2012/main">
        <p15:guide id="1" orient="horz" pos="3776">
          <p15:clr>
            <a:srgbClr val="FBAE40"/>
          </p15:clr>
        </p15:guide>
        <p15:guide id="4" orient="horz" pos="344">
          <p15:clr>
            <a:srgbClr val="FBAE4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showMasterSp="0" preserve="1">
  <p:cSld name="    ___    ">
    <p:bg bwMode="gray">
      <p:bgPr>
        <a:solidFill>
          <a:srgbClr val="7030A0"/>
        </a:solidFill>
        <a:effectLst/>
      </p:bgPr>
    </p:bg>
    <p:spTree>
      <p:nvGrpSpPr>
        <p:cNvPr id="1" name=""/>
        <p:cNvGrpSpPr/>
        <p:nvPr/>
      </p:nvGrpSpPr>
      <p:grpSpPr>
        <a:xfrm>
          <a:off x="0" y="0"/>
          <a:ext cx="0" cy="0"/>
          <a:chOff x="0" y="0"/>
          <a:chExt cx="0" cy="0"/>
        </a:xfrm>
      </p:grpSpPr>
      <p:sp>
        <p:nvSpPr>
          <p:cNvPr id="12" name="TextBox 1">
            <a:extLst>
              <a:ext uri="{FF2B5EF4-FFF2-40B4-BE49-F238E27FC236}">
                <a16:creationId xmlns:a16="http://schemas.microsoft.com/office/drawing/2014/main" id="{32CFB013-0FEF-48E9-80F2-E18D541C5EDC}"/>
              </a:ext>
            </a:extLst>
          </p:cNvPr>
          <p:cNvSpPr txBox="1"/>
          <p:nvPr/>
        </p:nvSpPr>
        <p:spPr bwMode="gray">
          <a:xfrm>
            <a:off x="742998" y="1351508"/>
            <a:ext cx="9891327" cy="4154984"/>
          </a:xfrm>
          <a:prstGeom prst="rect">
            <a:avLst/>
          </a:prstGeom>
          <a:noFill/>
        </p:spPr>
        <p:txBody>
          <a:bodyPr wrap="square" lIns="0" tIns="0" rIns="0" bIns="0" rtlCol="0">
            <a:spAutoFit/>
          </a:bodyPr>
          <a:lstStyle/>
          <a:p>
            <a:pPr>
              <a:lnSpc>
                <a:spcPct val="90000"/>
              </a:lnSpc>
              <a:spcBef>
                <a:spcPts val="0"/>
              </a:spcBef>
            </a:pPr>
            <a:r>
              <a:rPr lang="en-US" sz="15000" b="1" dirty="0">
                <a:solidFill>
                  <a:schemeClr val="bg1"/>
                </a:solidFill>
              </a:rPr>
              <a:t>Quotes/</a:t>
            </a:r>
            <a:br>
              <a:rPr lang="en-US" sz="15000" b="1" dirty="0">
                <a:solidFill>
                  <a:schemeClr val="bg1"/>
                </a:solidFill>
              </a:rPr>
            </a:br>
            <a:r>
              <a:rPr lang="en-US" sz="15000" b="1" dirty="0">
                <a:solidFill>
                  <a:schemeClr val="bg1"/>
                </a:solidFill>
              </a:rPr>
              <a:t>facts</a:t>
            </a:r>
          </a:p>
        </p:txBody>
      </p:sp>
      <p:cxnSp>
        <p:nvCxnSpPr>
          <p:cNvPr id="4" name="Arrow">
            <a:extLst>
              <a:ext uri="{FF2B5EF4-FFF2-40B4-BE49-F238E27FC236}">
                <a16:creationId xmlns:a16="http://schemas.microsoft.com/office/drawing/2014/main" id="{072CDE07-2C86-4CA9-AA97-FE831103A7B5}"/>
              </a:ext>
              <a:ext uri="{C183D7F6-B498-43B3-948B-1728B52AA6E4}">
                <adec:decorative xmlns:adec="http://schemas.microsoft.com/office/drawing/2017/decorative" val="1"/>
              </a:ext>
            </a:extLst>
          </p:cNvPr>
          <p:cNvCxnSpPr>
            <a:cxnSpLocks/>
          </p:cNvCxnSpPr>
          <p:nvPr/>
        </p:nvCxnSpPr>
        <p:spPr bwMode="gray">
          <a:xfrm>
            <a:off x="9497148" y="3429000"/>
            <a:ext cx="1951854" cy="0"/>
          </a:xfrm>
          <a:prstGeom prst="line">
            <a:avLst/>
          </a:prstGeom>
          <a:ln w="317500" cap="rnd">
            <a:solidFill>
              <a:schemeClr val="bg1"/>
            </a:solidFill>
            <a:round/>
            <a:tailEnd type="arrow" w="lg"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291845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   ___   ">
    <p:bg bwMode="gray">
      <p:bgPr>
        <a:solidFill>
          <a:srgbClr val="7030A0"/>
        </a:solidFill>
        <a:effectLst/>
      </p:bgPr>
    </p:bg>
    <p:spTree>
      <p:nvGrpSpPr>
        <p:cNvPr id="1" name=""/>
        <p:cNvGrpSpPr/>
        <p:nvPr/>
      </p:nvGrpSpPr>
      <p:grpSpPr>
        <a:xfrm>
          <a:off x="0" y="0"/>
          <a:ext cx="0" cy="0"/>
          <a:chOff x="0" y="0"/>
          <a:chExt cx="0" cy="0"/>
        </a:xfrm>
      </p:grpSpPr>
      <p:sp>
        <p:nvSpPr>
          <p:cNvPr id="5" name="TextBox 1">
            <a:extLst>
              <a:ext uri="{FF2B5EF4-FFF2-40B4-BE49-F238E27FC236}">
                <a16:creationId xmlns:a16="http://schemas.microsoft.com/office/drawing/2014/main" id="{3A455D22-8446-4F14-AA52-97E668DEC836}"/>
              </a:ext>
            </a:extLst>
          </p:cNvPr>
          <p:cNvSpPr txBox="1"/>
          <p:nvPr/>
        </p:nvSpPr>
        <p:spPr bwMode="gray">
          <a:xfrm>
            <a:off x="742998" y="1351508"/>
            <a:ext cx="9891327" cy="4154984"/>
          </a:xfrm>
          <a:prstGeom prst="rect">
            <a:avLst/>
          </a:prstGeom>
          <a:noFill/>
        </p:spPr>
        <p:txBody>
          <a:bodyPr wrap="square" lIns="0" tIns="0" rIns="0" bIns="0" rtlCol="0">
            <a:spAutoFit/>
          </a:bodyPr>
          <a:lstStyle/>
          <a:p>
            <a:pPr>
              <a:lnSpc>
                <a:spcPct val="90000"/>
              </a:lnSpc>
              <a:spcBef>
                <a:spcPts val="0"/>
              </a:spcBef>
            </a:pPr>
            <a:r>
              <a:rPr lang="en-US" sz="15000" b="1" dirty="0">
                <a:solidFill>
                  <a:schemeClr val="bg1"/>
                </a:solidFill>
              </a:rPr>
              <a:t>Standard layouts</a:t>
            </a:r>
          </a:p>
        </p:txBody>
      </p:sp>
      <p:cxnSp>
        <p:nvCxnSpPr>
          <p:cNvPr id="4" name="Orange arrow">
            <a:extLst>
              <a:ext uri="{FF2B5EF4-FFF2-40B4-BE49-F238E27FC236}">
                <a16:creationId xmlns:a16="http://schemas.microsoft.com/office/drawing/2014/main" id="{9FFBF798-5E41-4C4C-8019-BFB1C5FBD16F}"/>
              </a:ext>
              <a:ext uri="{C183D7F6-B498-43B3-948B-1728B52AA6E4}">
                <adec:decorative xmlns:adec="http://schemas.microsoft.com/office/drawing/2017/decorative" val="1"/>
              </a:ext>
            </a:extLst>
          </p:cNvPr>
          <p:cNvCxnSpPr>
            <a:cxnSpLocks/>
          </p:cNvCxnSpPr>
          <p:nvPr/>
        </p:nvCxnSpPr>
        <p:spPr bwMode="gray">
          <a:xfrm>
            <a:off x="9497148" y="3429000"/>
            <a:ext cx="1951854" cy="0"/>
          </a:xfrm>
          <a:prstGeom prst="line">
            <a:avLst/>
          </a:prstGeom>
          <a:ln w="317500" cap="rnd">
            <a:solidFill>
              <a:schemeClr val="bg1"/>
            </a:solidFill>
            <a:round/>
            <a:tailEnd type="arrow" w="lg"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85103734"/>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7" name="Sky blue background">
            <a:extLst>
              <a:ext uri="{FF2B5EF4-FFF2-40B4-BE49-F238E27FC236}">
                <a16:creationId xmlns:a16="http://schemas.microsoft.com/office/drawing/2014/main" id="{EE1EB717-079D-4382-BC6B-05400E354E1D}"/>
              </a:ext>
              <a:ext uri="{C183D7F6-B498-43B3-948B-1728B52AA6E4}">
                <adec:decorative xmlns:adec="http://schemas.microsoft.com/office/drawing/2017/decorative" val="1"/>
              </a:ext>
            </a:extLst>
          </p:cNvPr>
          <p:cNvSpPr/>
          <p:nvPr/>
        </p:nvSpPr>
        <p:spPr bwMode="gray">
          <a:xfrm>
            <a:off x="184404" y="182880"/>
            <a:ext cx="11823192" cy="5936084"/>
          </a:xfrm>
          <a:prstGeom prst="roundRect">
            <a:avLst>
              <a:gd name="adj" fmla="val 1011"/>
            </a:avLst>
          </a:prstGeom>
          <a:solidFill>
            <a:schemeClr val="bg2"/>
          </a:solidFill>
          <a:ln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0"/>
              </a:spcBef>
              <a:spcAft>
                <a:spcPts val="0"/>
              </a:spcAft>
            </a:pPr>
            <a:endParaRPr lang="en-US" sz="1400" b="0" i="0" u="none" baseline="0" dirty="0">
              <a:solidFill>
                <a:srgbClr val="FFFFFF"/>
              </a:solidFill>
            </a:endParaRPr>
          </a:p>
        </p:txBody>
      </p:sp>
      <p:pic>
        <p:nvPicPr>
          <p:cNvPr id="11" name="Quotemark" descr="Large, stylized quotation mark">
            <a:extLst>
              <a:ext uri="{FF2B5EF4-FFF2-40B4-BE49-F238E27FC236}">
                <a16:creationId xmlns:a16="http://schemas.microsoft.com/office/drawing/2014/main" id="{034DE437-E18F-4BCB-BE69-5295B9D49647}"/>
              </a:ext>
              <a:ext uri="{C183D7F6-B498-43B3-948B-1728B52AA6E4}">
                <adec:decorative xmlns:adec="http://schemas.microsoft.com/office/drawing/2017/decorative" val="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5859458" y="1131593"/>
            <a:ext cx="473085" cy="473085"/>
          </a:xfrm>
          <a:prstGeom prst="rect">
            <a:avLst/>
          </a:prstGeom>
        </p:spPr>
      </p:pic>
      <p:sp>
        <p:nvSpPr>
          <p:cNvPr id="6" name="Text Placeholder 5">
            <a:extLst>
              <a:ext uri="{FF2B5EF4-FFF2-40B4-BE49-F238E27FC236}">
                <a16:creationId xmlns:a16="http://schemas.microsoft.com/office/drawing/2014/main" id="{268D9530-7244-4EEA-9E87-B99110498E7E}"/>
              </a:ext>
            </a:extLst>
          </p:cNvPr>
          <p:cNvSpPr>
            <a:spLocks noGrp="1"/>
          </p:cNvSpPr>
          <p:nvPr>
            <p:ph type="body" sz="quarter" idx="13" hasCustomPrompt="1"/>
          </p:nvPr>
        </p:nvSpPr>
        <p:spPr bwMode="gray">
          <a:xfrm>
            <a:off x="1976438" y="1841285"/>
            <a:ext cx="8235950" cy="2798977"/>
          </a:xfrm>
        </p:spPr>
        <p:txBody>
          <a:bodyPr>
            <a:normAutofit/>
          </a:bodyPr>
          <a:lstStyle>
            <a:lvl1pPr algn="ctr">
              <a:spcBef>
                <a:spcPts val="1200"/>
              </a:spcBef>
              <a:defRPr sz="2600">
                <a:solidFill>
                  <a:schemeClr val="accent6"/>
                </a:solidFill>
              </a:defRPr>
            </a:lvl1pPr>
            <a:lvl2pPr>
              <a:defRPr sz="2600">
                <a:solidFill>
                  <a:schemeClr val="accent5"/>
                </a:solidFill>
              </a:defRPr>
            </a:lvl2pPr>
            <a:lvl3pPr>
              <a:defRPr sz="2600">
                <a:solidFill>
                  <a:schemeClr val="accent5"/>
                </a:solidFill>
              </a:defRPr>
            </a:lvl3pPr>
            <a:lvl4pPr>
              <a:defRPr sz="2600">
                <a:solidFill>
                  <a:schemeClr val="accent5"/>
                </a:solidFill>
              </a:defRPr>
            </a:lvl4pPr>
            <a:lvl5pPr>
              <a:defRPr sz="2600">
                <a:solidFill>
                  <a:schemeClr val="accent5"/>
                </a:solidFill>
              </a:defRPr>
            </a:lvl5pPr>
          </a:lstStyle>
          <a:p>
            <a:pPr lvl="0"/>
            <a:r>
              <a:rPr lang="en-US" dirty="0"/>
              <a:t>“Use this textbox to include quotes without an attribution photo. Arial 26pt, sentence case. Do not modify size or placement of textbox.”</a:t>
            </a:r>
          </a:p>
        </p:txBody>
      </p:sp>
      <p:sp>
        <p:nvSpPr>
          <p:cNvPr id="10" name="Text Placeholder 9">
            <a:extLst>
              <a:ext uri="{FF2B5EF4-FFF2-40B4-BE49-F238E27FC236}">
                <a16:creationId xmlns:a16="http://schemas.microsoft.com/office/drawing/2014/main" id="{534C88A3-66AA-4865-9DC5-9F2DF606433E}"/>
              </a:ext>
            </a:extLst>
          </p:cNvPr>
          <p:cNvSpPr>
            <a:spLocks noGrp="1"/>
          </p:cNvSpPr>
          <p:nvPr>
            <p:ph type="body" sz="quarter" idx="14" hasCustomPrompt="1"/>
          </p:nvPr>
        </p:nvSpPr>
        <p:spPr bwMode="gray">
          <a:xfrm>
            <a:off x="3695700" y="5370594"/>
            <a:ext cx="4800600" cy="215444"/>
          </a:xfrm>
        </p:spPr>
        <p:txBody>
          <a:bodyPr wrap="square" anchor="b">
            <a:spAutoFit/>
          </a:bodyPr>
          <a:lstStyle>
            <a:lvl1pPr algn="ctr">
              <a:defRPr sz="1400" b="1">
                <a:solidFill>
                  <a:schemeClr val="accent6"/>
                </a:solidFill>
              </a:defRPr>
            </a:lvl1pPr>
            <a:lvl2pPr algn="ctr">
              <a:defRPr sz="1400" b="1">
                <a:solidFill>
                  <a:schemeClr val="accent5"/>
                </a:solidFill>
              </a:defRPr>
            </a:lvl2pPr>
            <a:lvl3pPr algn="ctr">
              <a:defRPr sz="1400" b="1">
                <a:solidFill>
                  <a:schemeClr val="accent5"/>
                </a:solidFill>
              </a:defRPr>
            </a:lvl3pPr>
            <a:lvl4pPr algn="ctr">
              <a:defRPr sz="1400" b="1">
                <a:solidFill>
                  <a:schemeClr val="accent5"/>
                </a:solidFill>
              </a:defRPr>
            </a:lvl4pPr>
            <a:lvl5pPr algn="ctr">
              <a:defRPr sz="1400" b="1">
                <a:solidFill>
                  <a:schemeClr val="accent5"/>
                </a:solidFill>
              </a:defRPr>
            </a:lvl5pPr>
          </a:lstStyle>
          <a:p>
            <a:pPr lvl="0"/>
            <a:r>
              <a:rPr lang="en-US" dirty="0"/>
              <a:t>Attribution name, Arial 14pt</a:t>
            </a:r>
          </a:p>
        </p:txBody>
      </p:sp>
      <p:sp>
        <p:nvSpPr>
          <p:cNvPr id="15" name="Text Placeholder 9">
            <a:extLst>
              <a:ext uri="{FF2B5EF4-FFF2-40B4-BE49-F238E27FC236}">
                <a16:creationId xmlns:a16="http://schemas.microsoft.com/office/drawing/2014/main" id="{539E5E69-25FD-4D9F-BEEC-39E50CAC01B9}"/>
              </a:ext>
            </a:extLst>
          </p:cNvPr>
          <p:cNvSpPr>
            <a:spLocks noGrp="1"/>
          </p:cNvSpPr>
          <p:nvPr>
            <p:ph type="body" sz="quarter" idx="15" hasCustomPrompt="1"/>
          </p:nvPr>
        </p:nvSpPr>
        <p:spPr bwMode="gray">
          <a:xfrm>
            <a:off x="3695700" y="5612482"/>
            <a:ext cx="4800600" cy="184666"/>
          </a:xfrm>
        </p:spPr>
        <p:txBody>
          <a:bodyPr wrap="square" anchor="t">
            <a:spAutoFit/>
          </a:bodyPr>
          <a:lstStyle>
            <a:lvl1pPr algn="ctr">
              <a:defRPr sz="1200" b="0">
                <a:solidFill>
                  <a:schemeClr val="accent6"/>
                </a:solidFill>
              </a:defRPr>
            </a:lvl1pPr>
            <a:lvl2pPr algn="ctr">
              <a:defRPr sz="1400" b="1">
                <a:solidFill>
                  <a:schemeClr val="accent5"/>
                </a:solidFill>
              </a:defRPr>
            </a:lvl2pPr>
            <a:lvl3pPr algn="ctr">
              <a:defRPr sz="1400" b="1">
                <a:solidFill>
                  <a:schemeClr val="accent5"/>
                </a:solidFill>
              </a:defRPr>
            </a:lvl3pPr>
            <a:lvl4pPr algn="ctr">
              <a:defRPr sz="1400" b="1">
                <a:solidFill>
                  <a:schemeClr val="accent5"/>
                </a:solidFill>
              </a:defRPr>
            </a:lvl4pPr>
            <a:lvl5pPr algn="ctr">
              <a:defRPr sz="1400" b="1">
                <a:solidFill>
                  <a:schemeClr val="accent5"/>
                </a:solidFill>
              </a:defRPr>
            </a:lvl5pPr>
          </a:lstStyle>
          <a:p>
            <a:pPr lvl="0"/>
            <a:r>
              <a:rPr lang="en-US" dirty="0"/>
              <a:t>Attribution title, Arial 12pt</a:t>
            </a:r>
          </a:p>
        </p:txBody>
      </p:sp>
      <p:sp>
        <p:nvSpPr>
          <p:cNvPr id="4" name="Footer Placeholder 3">
            <a:extLst>
              <a:ext uri="{FF2B5EF4-FFF2-40B4-BE49-F238E27FC236}">
                <a16:creationId xmlns:a16="http://schemas.microsoft.com/office/drawing/2014/main" id="{F671BF93-B235-43C1-B6B1-F5BF550234D5}"/>
              </a:ext>
            </a:extLst>
          </p:cNvPr>
          <p:cNvSpPr>
            <a:spLocks noGrp="1"/>
          </p:cNvSpPr>
          <p:nvPr>
            <p:ph type="ftr" sz="quarter" idx="11"/>
          </p:nvPr>
        </p:nvSpPr>
        <p:spPr bwMode="gray"/>
        <p:txBody>
          <a:bodyPr/>
          <a:lstStyle/>
          <a:p>
            <a:endParaRPr lang="en-US"/>
          </a:p>
        </p:txBody>
      </p:sp>
      <p:sp>
        <p:nvSpPr>
          <p:cNvPr id="5" name="Slide Number Placeholder 4">
            <a:extLst>
              <a:ext uri="{FF2B5EF4-FFF2-40B4-BE49-F238E27FC236}">
                <a16:creationId xmlns:a16="http://schemas.microsoft.com/office/drawing/2014/main" id="{3AF1A2B5-5197-4E57-9D4D-CCCEAD7BAFB2}"/>
              </a:ext>
            </a:extLst>
          </p:cNvPr>
          <p:cNvSpPr>
            <a:spLocks noGrp="1"/>
          </p:cNvSpPr>
          <p:nvPr>
            <p:ph type="sldNum" sz="quarter" idx="12"/>
          </p:nvPr>
        </p:nvSpPr>
        <p:spPr/>
        <p:txBody>
          <a:bodyPr/>
          <a:lstStyle/>
          <a:p>
            <a:fld id="{092CCD66-776E-784D-8A7C-E435BCC11AC4}" type="slidenum">
              <a:rPr lang="en-US" smtClean="0"/>
              <a:t>‹#›</a:t>
            </a:fld>
            <a:endParaRPr lang="en-US"/>
          </a:p>
        </p:txBody>
      </p:sp>
      <p:sp>
        <p:nvSpPr>
          <p:cNvPr id="3" name="Date Placeholder 2" hidden="1">
            <a:extLst>
              <a:ext uri="{FF2B5EF4-FFF2-40B4-BE49-F238E27FC236}">
                <a16:creationId xmlns:a16="http://schemas.microsoft.com/office/drawing/2014/main" id="{A03ECA26-E932-4438-A611-CD2E9AA59D7D}"/>
              </a:ext>
            </a:extLst>
          </p:cNvPr>
          <p:cNvSpPr>
            <a:spLocks noGrp="1"/>
          </p:cNvSpPr>
          <p:nvPr>
            <p:ph type="dt" sz="half" idx="10"/>
          </p:nvPr>
        </p:nvSpPr>
        <p:spPr/>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2024999190"/>
      </p:ext>
    </p:extLst>
  </p:cSld>
  <p:clrMapOvr>
    <a:masterClrMapping/>
  </p:clrMapOvr>
  <p:extLst>
    <p:ext uri="{DCECCB84-F9BA-43D5-87BE-67443E8EF086}">
      <p15:sldGuideLst xmlns:p15="http://schemas.microsoft.com/office/powerpoint/2012/main">
        <p15:guide id="1" orient="horz" pos="1160">
          <p15:clr>
            <a:srgbClr val="FBAE40"/>
          </p15:clr>
        </p15:guide>
        <p15:guide id="2" pos="1245">
          <p15:clr>
            <a:srgbClr val="FBAE40"/>
          </p15:clr>
        </p15:guide>
        <p15:guide id="3" pos="6433">
          <p15:clr>
            <a:srgbClr val="FBAE40"/>
          </p15:clr>
        </p15:guide>
        <p15:guide id="4" orient="horz" pos="2923">
          <p15:clr>
            <a:srgbClr val="FBAE4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Quote with Photo">
    <p:spTree>
      <p:nvGrpSpPr>
        <p:cNvPr id="1" name=""/>
        <p:cNvGrpSpPr/>
        <p:nvPr/>
      </p:nvGrpSpPr>
      <p:grpSpPr>
        <a:xfrm>
          <a:off x="0" y="0"/>
          <a:ext cx="0" cy="0"/>
          <a:chOff x="0" y="0"/>
          <a:chExt cx="0" cy="0"/>
        </a:xfrm>
      </p:grpSpPr>
      <p:sp>
        <p:nvSpPr>
          <p:cNvPr id="7" name="Sky blue background">
            <a:extLst>
              <a:ext uri="{FF2B5EF4-FFF2-40B4-BE49-F238E27FC236}">
                <a16:creationId xmlns:a16="http://schemas.microsoft.com/office/drawing/2014/main" id="{EE1EB717-079D-4382-BC6B-05400E354E1D}"/>
              </a:ext>
              <a:ext uri="{C183D7F6-B498-43B3-948B-1728B52AA6E4}">
                <adec:decorative xmlns:adec="http://schemas.microsoft.com/office/drawing/2017/decorative" val="1"/>
              </a:ext>
            </a:extLst>
          </p:cNvPr>
          <p:cNvSpPr/>
          <p:nvPr/>
        </p:nvSpPr>
        <p:spPr bwMode="gray">
          <a:xfrm>
            <a:off x="184404" y="182880"/>
            <a:ext cx="11823192" cy="5936084"/>
          </a:xfrm>
          <a:prstGeom prst="roundRect">
            <a:avLst>
              <a:gd name="adj" fmla="val 1011"/>
            </a:avLst>
          </a:prstGeom>
          <a:solidFill>
            <a:schemeClr val="bg2"/>
          </a:solidFill>
          <a:ln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0"/>
              </a:spcBef>
              <a:spcAft>
                <a:spcPts val="0"/>
              </a:spcAft>
            </a:pPr>
            <a:endParaRPr lang="en-US" sz="1400" b="0" i="0" u="none" baseline="0" dirty="0">
              <a:solidFill>
                <a:srgbClr val="FFFFFF"/>
              </a:solidFill>
            </a:endParaRPr>
          </a:p>
        </p:txBody>
      </p:sp>
      <p:pic>
        <p:nvPicPr>
          <p:cNvPr id="12" name="Quotemark" descr="Large, stylized quotation mark">
            <a:extLst>
              <a:ext uri="{FF2B5EF4-FFF2-40B4-BE49-F238E27FC236}">
                <a16:creationId xmlns:a16="http://schemas.microsoft.com/office/drawing/2014/main" id="{47B4F648-210C-4071-94A2-A05559F7D888}"/>
              </a:ext>
              <a:ext uri="{C183D7F6-B498-43B3-948B-1728B52AA6E4}">
                <adec:decorative xmlns:adec="http://schemas.microsoft.com/office/drawing/2017/decorative" val="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5859458" y="705903"/>
            <a:ext cx="473085" cy="473085"/>
          </a:xfrm>
          <a:prstGeom prst="rect">
            <a:avLst/>
          </a:prstGeom>
        </p:spPr>
      </p:pic>
      <p:sp>
        <p:nvSpPr>
          <p:cNvPr id="6" name="Text Placeholder 5">
            <a:extLst>
              <a:ext uri="{FF2B5EF4-FFF2-40B4-BE49-F238E27FC236}">
                <a16:creationId xmlns:a16="http://schemas.microsoft.com/office/drawing/2014/main" id="{268D9530-7244-4EEA-9E87-B99110498E7E}"/>
              </a:ext>
            </a:extLst>
          </p:cNvPr>
          <p:cNvSpPr>
            <a:spLocks noGrp="1"/>
          </p:cNvSpPr>
          <p:nvPr>
            <p:ph type="body" sz="quarter" idx="13" hasCustomPrompt="1"/>
          </p:nvPr>
        </p:nvSpPr>
        <p:spPr bwMode="gray">
          <a:xfrm>
            <a:off x="1976438" y="1435101"/>
            <a:ext cx="8235950" cy="2451100"/>
          </a:xfrm>
        </p:spPr>
        <p:txBody>
          <a:bodyPr>
            <a:normAutofit/>
          </a:bodyPr>
          <a:lstStyle>
            <a:lvl1pPr algn="ctr">
              <a:spcBef>
                <a:spcPts val="1200"/>
              </a:spcBef>
              <a:defRPr sz="2600">
                <a:solidFill>
                  <a:schemeClr val="accent6"/>
                </a:solidFill>
              </a:defRPr>
            </a:lvl1pPr>
            <a:lvl2pPr>
              <a:defRPr sz="2600">
                <a:solidFill>
                  <a:schemeClr val="accent5"/>
                </a:solidFill>
              </a:defRPr>
            </a:lvl2pPr>
            <a:lvl3pPr>
              <a:defRPr sz="2600">
                <a:solidFill>
                  <a:schemeClr val="accent5"/>
                </a:solidFill>
              </a:defRPr>
            </a:lvl3pPr>
            <a:lvl4pPr>
              <a:defRPr sz="2600">
                <a:solidFill>
                  <a:schemeClr val="accent5"/>
                </a:solidFill>
              </a:defRPr>
            </a:lvl4pPr>
            <a:lvl5pPr>
              <a:defRPr sz="2600">
                <a:solidFill>
                  <a:schemeClr val="accent5"/>
                </a:solidFill>
              </a:defRPr>
            </a:lvl5pPr>
          </a:lstStyle>
          <a:p>
            <a:pPr lvl="0"/>
            <a:r>
              <a:rPr lang="en-US" dirty="0"/>
              <a:t>“Use this textbox to include quotes with an attribution photo. Arial 26pt, sentence case. Do not modify size or placement of textbox.”</a:t>
            </a:r>
          </a:p>
        </p:txBody>
      </p:sp>
      <p:sp>
        <p:nvSpPr>
          <p:cNvPr id="13" name="Picture Placeholder 7">
            <a:extLst>
              <a:ext uri="{FF2B5EF4-FFF2-40B4-BE49-F238E27FC236}">
                <a16:creationId xmlns:a16="http://schemas.microsoft.com/office/drawing/2014/main" id="{D951BDD7-02E7-4695-9F59-170E730D05B2}"/>
              </a:ext>
              <a:ext uri="{C183D7F6-B498-43B3-948B-1728B52AA6E4}">
                <adec:decorative xmlns:adec="http://schemas.microsoft.com/office/drawing/2017/decorative" val="1"/>
              </a:ext>
            </a:extLst>
          </p:cNvPr>
          <p:cNvSpPr>
            <a:spLocks noGrp="1" noChangeAspect="1"/>
          </p:cNvSpPr>
          <p:nvPr>
            <p:ph type="pic" sz="quarter" idx="16" hasCustomPrompt="1"/>
          </p:nvPr>
        </p:nvSpPr>
        <p:spPr bwMode="gray">
          <a:xfrm>
            <a:off x="5570220" y="4103249"/>
            <a:ext cx="1051560" cy="1051560"/>
          </a:xfrm>
          <a:prstGeom prst="ellipse">
            <a:avLst/>
          </a:prstGeom>
        </p:spPr>
        <p:txBody>
          <a:bodyPr>
            <a:normAutofit/>
          </a:bodyPr>
          <a:lstStyle>
            <a:lvl1pPr algn="ctr">
              <a:spcBef>
                <a:spcPts val="0"/>
              </a:spcBef>
              <a:defRPr sz="800">
                <a:solidFill>
                  <a:schemeClr val="accent6"/>
                </a:solidFill>
              </a:defRPr>
            </a:lvl1pPr>
          </a:lstStyle>
          <a:p>
            <a:r>
              <a:rPr lang="en-US" dirty="0"/>
              <a:t>Insert attribution photo</a:t>
            </a:r>
          </a:p>
        </p:txBody>
      </p:sp>
      <p:sp>
        <p:nvSpPr>
          <p:cNvPr id="10" name="Text Placeholder 9">
            <a:extLst>
              <a:ext uri="{FF2B5EF4-FFF2-40B4-BE49-F238E27FC236}">
                <a16:creationId xmlns:a16="http://schemas.microsoft.com/office/drawing/2014/main" id="{534C88A3-66AA-4865-9DC5-9F2DF606433E}"/>
              </a:ext>
            </a:extLst>
          </p:cNvPr>
          <p:cNvSpPr>
            <a:spLocks noGrp="1"/>
          </p:cNvSpPr>
          <p:nvPr>
            <p:ph type="body" sz="quarter" idx="14" hasCustomPrompt="1"/>
          </p:nvPr>
        </p:nvSpPr>
        <p:spPr bwMode="gray">
          <a:xfrm>
            <a:off x="3695700" y="5370594"/>
            <a:ext cx="4800600" cy="215444"/>
          </a:xfrm>
        </p:spPr>
        <p:txBody>
          <a:bodyPr wrap="square" anchor="b">
            <a:spAutoFit/>
          </a:bodyPr>
          <a:lstStyle>
            <a:lvl1pPr algn="ctr">
              <a:defRPr sz="1400" b="1">
                <a:solidFill>
                  <a:schemeClr val="accent6"/>
                </a:solidFill>
              </a:defRPr>
            </a:lvl1pPr>
            <a:lvl2pPr algn="ctr">
              <a:defRPr sz="1400" b="1">
                <a:solidFill>
                  <a:schemeClr val="accent5"/>
                </a:solidFill>
              </a:defRPr>
            </a:lvl2pPr>
            <a:lvl3pPr algn="ctr">
              <a:defRPr sz="1400" b="1">
                <a:solidFill>
                  <a:schemeClr val="accent5"/>
                </a:solidFill>
              </a:defRPr>
            </a:lvl3pPr>
            <a:lvl4pPr algn="ctr">
              <a:defRPr sz="1400" b="1">
                <a:solidFill>
                  <a:schemeClr val="accent5"/>
                </a:solidFill>
              </a:defRPr>
            </a:lvl4pPr>
            <a:lvl5pPr algn="ctr">
              <a:defRPr sz="1400" b="1">
                <a:solidFill>
                  <a:schemeClr val="accent5"/>
                </a:solidFill>
              </a:defRPr>
            </a:lvl5pPr>
          </a:lstStyle>
          <a:p>
            <a:pPr lvl="0"/>
            <a:r>
              <a:rPr lang="en-US" dirty="0"/>
              <a:t>Attribution name, Arial 14pt</a:t>
            </a:r>
          </a:p>
        </p:txBody>
      </p:sp>
      <p:sp>
        <p:nvSpPr>
          <p:cNvPr id="15" name="Text Placeholder 9">
            <a:extLst>
              <a:ext uri="{FF2B5EF4-FFF2-40B4-BE49-F238E27FC236}">
                <a16:creationId xmlns:a16="http://schemas.microsoft.com/office/drawing/2014/main" id="{539E5E69-25FD-4D9F-BEEC-39E50CAC01B9}"/>
              </a:ext>
            </a:extLst>
          </p:cNvPr>
          <p:cNvSpPr>
            <a:spLocks noGrp="1"/>
          </p:cNvSpPr>
          <p:nvPr>
            <p:ph type="body" sz="quarter" idx="15" hasCustomPrompt="1"/>
          </p:nvPr>
        </p:nvSpPr>
        <p:spPr bwMode="gray">
          <a:xfrm>
            <a:off x="3695700" y="5612482"/>
            <a:ext cx="4800600" cy="184666"/>
          </a:xfrm>
        </p:spPr>
        <p:txBody>
          <a:bodyPr wrap="square" anchor="t">
            <a:spAutoFit/>
          </a:bodyPr>
          <a:lstStyle>
            <a:lvl1pPr algn="ctr">
              <a:defRPr sz="1200" b="0">
                <a:solidFill>
                  <a:schemeClr val="accent6"/>
                </a:solidFill>
              </a:defRPr>
            </a:lvl1pPr>
            <a:lvl2pPr algn="ctr">
              <a:defRPr sz="1400" b="1">
                <a:solidFill>
                  <a:schemeClr val="accent5"/>
                </a:solidFill>
              </a:defRPr>
            </a:lvl2pPr>
            <a:lvl3pPr algn="ctr">
              <a:defRPr sz="1400" b="1">
                <a:solidFill>
                  <a:schemeClr val="accent5"/>
                </a:solidFill>
              </a:defRPr>
            </a:lvl3pPr>
            <a:lvl4pPr algn="ctr">
              <a:defRPr sz="1400" b="1">
                <a:solidFill>
                  <a:schemeClr val="accent5"/>
                </a:solidFill>
              </a:defRPr>
            </a:lvl4pPr>
            <a:lvl5pPr algn="ctr">
              <a:defRPr sz="1400" b="1">
                <a:solidFill>
                  <a:schemeClr val="accent5"/>
                </a:solidFill>
              </a:defRPr>
            </a:lvl5pPr>
          </a:lstStyle>
          <a:p>
            <a:pPr lvl="0"/>
            <a:r>
              <a:rPr lang="en-US" dirty="0"/>
              <a:t>Attribution title, Arial 12pt</a:t>
            </a:r>
          </a:p>
        </p:txBody>
      </p:sp>
      <p:sp>
        <p:nvSpPr>
          <p:cNvPr id="4" name="Footer Placeholder 3">
            <a:extLst>
              <a:ext uri="{FF2B5EF4-FFF2-40B4-BE49-F238E27FC236}">
                <a16:creationId xmlns:a16="http://schemas.microsoft.com/office/drawing/2014/main" id="{F671BF93-B235-43C1-B6B1-F5BF550234D5}"/>
              </a:ext>
            </a:extLst>
          </p:cNvPr>
          <p:cNvSpPr>
            <a:spLocks noGrp="1"/>
          </p:cNvSpPr>
          <p:nvPr>
            <p:ph type="ftr" sz="quarter" idx="11"/>
          </p:nvPr>
        </p:nvSpPr>
        <p:spPr bwMode="gray"/>
        <p:txBody>
          <a:bodyPr/>
          <a:lstStyle/>
          <a:p>
            <a:endParaRPr lang="en-US"/>
          </a:p>
        </p:txBody>
      </p:sp>
      <p:sp>
        <p:nvSpPr>
          <p:cNvPr id="5" name="Slide Number Placeholder 4">
            <a:extLst>
              <a:ext uri="{FF2B5EF4-FFF2-40B4-BE49-F238E27FC236}">
                <a16:creationId xmlns:a16="http://schemas.microsoft.com/office/drawing/2014/main" id="{3AF1A2B5-5197-4E57-9D4D-CCCEAD7BAFB2}"/>
              </a:ext>
            </a:extLst>
          </p:cNvPr>
          <p:cNvSpPr>
            <a:spLocks noGrp="1"/>
          </p:cNvSpPr>
          <p:nvPr>
            <p:ph type="sldNum" sz="quarter" idx="12"/>
          </p:nvPr>
        </p:nvSpPr>
        <p:spPr/>
        <p:txBody>
          <a:bodyPr/>
          <a:lstStyle/>
          <a:p>
            <a:fld id="{092CCD66-776E-784D-8A7C-E435BCC11AC4}" type="slidenum">
              <a:rPr lang="en-US" smtClean="0"/>
              <a:t>‹#›</a:t>
            </a:fld>
            <a:endParaRPr lang="en-US"/>
          </a:p>
        </p:txBody>
      </p:sp>
      <p:sp>
        <p:nvSpPr>
          <p:cNvPr id="3" name="Date Placeholder 2" hidden="1">
            <a:extLst>
              <a:ext uri="{FF2B5EF4-FFF2-40B4-BE49-F238E27FC236}">
                <a16:creationId xmlns:a16="http://schemas.microsoft.com/office/drawing/2014/main" id="{A03ECA26-E932-4438-A611-CD2E9AA59D7D}"/>
              </a:ext>
            </a:extLst>
          </p:cNvPr>
          <p:cNvSpPr>
            <a:spLocks noGrp="1"/>
          </p:cNvSpPr>
          <p:nvPr>
            <p:ph type="dt" sz="half" idx="10"/>
          </p:nvPr>
        </p:nvSpPr>
        <p:spPr/>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469773386"/>
      </p:ext>
    </p:extLst>
  </p:cSld>
  <p:clrMapOvr>
    <a:masterClrMapping/>
  </p:clrMapOvr>
  <p:extLst>
    <p:ext uri="{DCECCB84-F9BA-43D5-87BE-67443E8EF086}">
      <p15:sldGuideLst xmlns:p15="http://schemas.microsoft.com/office/powerpoint/2012/main">
        <p15:guide id="1" pos="1248">
          <p15:clr>
            <a:srgbClr val="FFC000"/>
          </p15:clr>
        </p15:guide>
        <p15:guide id="2" pos="6432">
          <p15:clr>
            <a:srgbClr val="FFC000"/>
          </p15:clr>
        </p15:guide>
        <p15:guide id="3" orient="horz" pos="904">
          <p15:clr>
            <a:srgbClr val="FFC000"/>
          </p15:clr>
        </p15:guide>
        <p15:guide id="4" orient="horz" pos="2448">
          <p15:clr>
            <a:srgbClr val="FFC00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Quote 02">
    <p:spTree>
      <p:nvGrpSpPr>
        <p:cNvPr id="1" name=""/>
        <p:cNvGrpSpPr/>
        <p:nvPr/>
      </p:nvGrpSpPr>
      <p:grpSpPr>
        <a:xfrm>
          <a:off x="0" y="0"/>
          <a:ext cx="0" cy="0"/>
          <a:chOff x="0" y="0"/>
          <a:chExt cx="0" cy="0"/>
        </a:xfrm>
      </p:grpSpPr>
      <p:sp>
        <p:nvSpPr>
          <p:cNvPr id="7" name="Background box">
            <a:extLst>
              <a:ext uri="{FF2B5EF4-FFF2-40B4-BE49-F238E27FC236}">
                <a16:creationId xmlns:a16="http://schemas.microsoft.com/office/drawing/2014/main" id="{EE1EB717-079D-4382-BC6B-05400E354E1D}"/>
              </a:ext>
              <a:ext uri="{C183D7F6-B498-43B3-948B-1728B52AA6E4}">
                <adec:decorative xmlns:adec="http://schemas.microsoft.com/office/drawing/2017/decorative" val="1"/>
              </a:ext>
            </a:extLst>
          </p:cNvPr>
          <p:cNvSpPr/>
          <p:nvPr/>
        </p:nvSpPr>
        <p:spPr bwMode="gray">
          <a:xfrm>
            <a:off x="184404" y="182880"/>
            <a:ext cx="11823192" cy="5936084"/>
          </a:xfrm>
          <a:prstGeom prst="roundRect">
            <a:avLst>
              <a:gd name="adj" fmla="val 1011"/>
            </a:avLst>
          </a:prstGeom>
          <a:solidFill>
            <a:srgbClr val="FBF9F4"/>
          </a:solidFill>
          <a:ln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0"/>
              </a:spcBef>
              <a:spcAft>
                <a:spcPts val="0"/>
              </a:spcAft>
            </a:pPr>
            <a:endParaRPr lang="en-US" sz="1400" b="0" i="0" u="none" baseline="0" dirty="0">
              <a:solidFill>
                <a:srgbClr val="FFFFFF"/>
              </a:solidFill>
            </a:endParaRPr>
          </a:p>
        </p:txBody>
      </p:sp>
      <p:pic>
        <p:nvPicPr>
          <p:cNvPr id="11" name="Quotemark" descr="Large, stylized quotation mark">
            <a:extLst>
              <a:ext uri="{FF2B5EF4-FFF2-40B4-BE49-F238E27FC236}">
                <a16:creationId xmlns:a16="http://schemas.microsoft.com/office/drawing/2014/main" id="{034DE437-E18F-4BCB-BE69-5295B9D49647}"/>
              </a:ext>
              <a:ext uri="{C183D7F6-B498-43B3-948B-1728B52AA6E4}">
                <adec:decorative xmlns:adec="http://schemas.microsoft.com/office/drawing/2017/decorative" val="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5859458" y="1131593"/>
            <a:ext cx="473085" cy="473085"/>
          </a:xfrm>
          <a:prstGeom prst="rect">
            <a:avLst/>
          </a:prstGeom>
        </p:spPr>
      </p:pic>
      <p:sp>
        <p:nvSpPr>
          <p:cNvPr id="6" name="Text Placeholder 5">
            <a:extLst>
              <a:ext uri="{FF2B5EF4-FFF2-40B4-BE49-F238E27FC236}">
                <a16:creationId xmlns:a16="http://schemas.microsoft.com/office/drawing/2014/main" id="{268D9530-7244-4EEA-9E87-B99110498E7E}"/>
              </a:ext>
            </a:extLst>
          </p:cNvPr>
          <p:cNvSpPr>
            <a:spLocks noGrp="1"/>
          </p:cNvSpPr>
          <p:nvPr>
            <p:ph type="body" sz="quarter" idx="13" hasCustomPrompt="1"/>
          </p:nvPr>
        </p:nvSpPr>
        <p:spPr bwMode="gray">
          <a:xfrm>
            <a:off x="1976438" y="1841285"/>
            <a:ext cx="8235950" cy="2798977"/>
          </a:xfrm>
        </p:spPr>
        <p:txBody>
          <a:bodyPr>
            <a:normAutofit/>
          </a:bodyPr>
          <a:lstStyle>
            <a:lvl1pPr algn="ctr">
              <a:spcBef>
                <a:spcPts val="1200"/>
              </a:spcBef>
              <a:defRPr sz="2600">
                <a:solidFill>
                  <a:schemeClr val="tx1"/>
                </a:solidFill>
              </a:defRPr>
            </a:lvl1pPr>
            <a:lvl2pPr>
              <a:defRPr sz="2600">
                <a:solidFill>
                  <a:schemeClr val="accent5"/>
                </a:solidFill>
              </a:defRPr>
            </a:lvl2pPr>
            <a:lvl3pPr>
              <a:defRPr sz="2600">
                <a:solidFill>
                  <a:schemeClr val="accent5"/>
                </a:solidFill>
              </a:defRPr>
            </a:lvl3pPr>
            <a:lvl4pPr>
              <a:defRPr sz="2600">
                <a:solidFill>
                  <a:schemeClr val="accent5"/>
                </a:solidFill>
              </a:defRPr>
            </a:lvl4pPr>
            <a:lvl5pPr>
              <a:defRPr sz="2600">
                <a:solidFill>
                  <a:schemeClr val="accent5"/>
                </a:solidFill>
              </a:defRPr>
            </a:lvl5pPr>
          </a:lstStyle>
          <a:p>
            <a:pPr lvl="0"/>
            <a:r>
              <a:rPr lang="en-US" dirty="0"/>
              <a:t>“Use this textbox to include quotes without an attribution photo. Arial 26pt, sentence case. Do not modify size or placement of textbox.”</a:t>
            </a:r>
          </a:p>
        </p:txBody>
      </p:sp>
      <p:sp>
        <p:nvSpPr>
          <p:cNvPr id="10" name="Text Placeholder 9">
            <a:extLst>
              <a:ext uri="{FF2B5EF4-FFF2-40B4-BE49-F238E27FC236}">
                <a16:creationId xmlns:a16="http://schemas.microsoft.com/office/drawing/2014/main" id="{534C88A3-66AA-4865-9DC5-9F2DF606433E}"/>
              </a:ext>
            </a:extLst>
          </p:cNvPr>
          <p:cNvSpPr>
            <a:spLocks noGrp="1"/>
          </p:cNvSpPr>
          <p:nvPr>
            <p:ph type="body" sz="quarter" idx="14" hasCustomPrompt="1"/>
          </p:nvPr>
        </p:nvSpPr>
        <p:spPr bwMode="gray">
          <a:xfrm>
            <a:off x="3695700" y="5370594"/>
            <a:ext cx="4800600" cy="215444"/>
          </a:xfrm>
        </p:spPr>
        <p:txBody>
          <a:bodyPr wrap="square" anchor="b">
            <a:spAutoFit/>
          </a:bodyPr>
          <a:lstStyle>
            <a:lvl1pPr algn="ctr">
              <a:defRPr sz="1400" b="1">
                <a:solidFill>
                  <a:schemeClr val="tx1"/>
                </a:solidFill>
              </a:defRPr>
            </a:lvl1pPr>
            <a:lvl2pPr algn="ctr">
              <a:defRPr sz="1400" b="1">
                <a:solidFill>
                  <a:schemeClr val="accent5"/>
                </a:solidFill>
              </a:defRPr>
            </a:lvl2pPr>
            <a:lvl3pPr algn="ctr">
              <a:defRPr sz="1400" b="1">
                <a:solidFill>
                  <a:schemeClr val="accent5"/>
                </a:solidFill>
              </a:defRPr>
            </a:lvl3pPr>
            <a:lvl4pPr algn="ctr">
              <a:defRPr sz="1400" b="1">
                <a:solidFill>
                  <a:schemeClr val="accent5"/>
                </a:solidFill>
              </a:defRPr>
            </a:lvl4pPr>
            <a:lvl5pPr algn="ctr">
              <a:defRPr sz="1400" b="1">
                <a:solidFill>
                  <a:schemeClr val="accent5"/>
                </a:solidFill>
              </a:defRPr>
            </a:lvl5pPr>
          </a:lstStyle>
          <a:p>
            <a:pPr lvl="0"/>
            <a:r>
              <a:rPr lang="en-US" dirty="0"/>
              <a:t>Attribution name, Arial 14pt</a:t>
            </a:r>
          </a:p>
        </p:txBody>
      </p:sp>
      <p:sp>
        <p:nvSpPr>
          <p:cNvPr id="15" name="Text Placeholder 9">
            <a:extLst>
              <a:ext uri="{FF2B5EF4-FFF2-40B4-BE49-F238E27FC236}">
                <a16:creationId xmlns:a16="http://schemas.microsoft.com/office/drawing/2014/main" id="{539E5E69-25FD-4D9F-BEEC-39E50CAC01B9}"/>
              </a:ext>
            </a:extLst>
          </p:cNvPr>
          <p:cNvSpPr>
            <a:spLocks noGrp="1"/>
          </p:cNvSpPr>
          <p:nvPr>
            <p:ph type="body" sz="quarter" idx="15" hasCustomPrompt="1"/>
          </p:nvPr>
        </p:nvSpPr>
        <p:spPr bwMode="gray">
          <a:xfrm>
            <a:off x="3695700" y="5612482"/>
            <a:ext cx="4800600" cy="184666"/>
          </a:xfrm>
        </p:spPr>
        <p:txBody>
          <a:bodyPr wrap="square" anchor="t">
            <a:spAutoFit/>
          </a:bodyPr>
          <a:lstStyle>
            <a:lvl1pPr algn="ctr">
              <a:defRPr sz="1200" b="0">
                <a:solidFill>
                  <a:schemeClr val="tx1"/>
                </a:solidFill>
              </a:defRPr>
            </a:lvl1pPr>
            <a:lvl2pPr algn="ctr">
              <a:defRPr sz="1400" b="1">
                <a:solidFill>
                  <a:schemeClr val="accent5"/>
                </a:solidFill>
              </a:defRPr>
            </a:lvl2pPr>
            <a:lvl3pPr algn="ctr">
              <a:defRPr sz="1400" b="1">
                <a:solidFill>
                  <a:schemeClr val="accent5"/>
                </a:solidFill>
              </a:defRPr>
            </a:lvl3pPr>
            <a:lvl4pPr algn="ctr">
              <a:defRPr sz="1400" b="1">
                <a:solidFill>
                  <a:schemeClr val="accent5"/>
                </a:solidFill>
              </a:defRPr>
            </a:lvl4pPr>
            <a:lvl5pPr algn="ctr">
              <a:defRPr sz="1400" b="1">
                <a:solidFill>
                  <a:schemeClr val="accent5"/>
                </a:solidFill>
              </a:defRPr>
            </a:lvl5pPr>
          </a:lstStyle>
          <a:p>
            <a:pPr lvl="0"/>
            <a:r>
              <a:rPr lang="en-US" dirty="0"/>
              <a:t>Attribution title, Arial 12pt</a:t>
            </a:r>
          </a:p>
        </p:txBody>
      </p:sp>
      <p:sp>
        <p:nvSpPr>
          <p:cNvPr id="4" name="Footer Placeholder 3">
            <a:extLst>
              <a:ext uri="{FF2B5EF4-FFF2-40B4-BE49-F238E27FC236}">
                <a16:creationId xmlns:a16="http://schemas.microsoft.com/office/drawing/2014/main" id="{F671BF93-B235-43C1-B6B1-F5BF550234D5}"/>
              </a:ext>
            </a:extLst>
          </p:cNvPr>
          <p:cNvSpPr>
            <a:spLocks noGrp="1"/>
          </p:cNvSpPr>
          <p:nvPr>
            <p:ph type="ftr" sz="quarter" idx="11"/>
          </p:nvPr>
        </p:nvSpPr>
        <p:spPr bwMode="gray"/>
        <p:txBody>
          <a:bodyPr/>
          <a:lstStyle/>
          <a:p>
            <a:endParaRPr lang="en-US"/>
          </a:p>
        </p:txBody>
      </p:sp>
      <p:sp>
        <p:nvSpPr>
          <p:cNvPr id="5" name="Slide Number Placeholder 4">
            <a:extLst>
              <a:ext uri="{FF2B5EF4-FFF2-40B4-BE49-F238E27FC236}">
                <a16:creationId xmlns:a16="http://schemas.microsoft.com/office/drawing/2014/main" id="{3AF1A2B5-5197-4E57-9D4D-CCCEAD7BAFB2}"/>
              </a:ext>
            </a:extLst>
          </p:cNvPr>
          <p:cNvSpPr>
            <a:spLocks noGrp="1"/>
          </p:cNvSpPr>
          <p:nvPr>
            <p:ph type="sldNum" sz="quarter" idx="12"/>
          </p:nvPr>
        </p:nvSpPr>
        <p:spPr/>
        <p:txBody>
          <a:bodyPr/>
          <a:lstStyle/>
          <a:p>
            <a:fld id="{092CCD66-776E-784D-8A7C-E435BCC11AC4}" type="slidenum">
              <a:rPr lang="en-US" smtClean="0"/>
              <a:t>‹#›</a:t>
            </a:fld>
            <a:endParaRPr lang="en-US"/>
          </a:p>
        </p:txBody>
      </p:sp>
      <p:sp>
        <p:nvSpPr>
          <p:cNvPr id="3" name="Date Placeholder 2" hidden="1">
            <a:extLst>
              <a:ext uri="{FF2B5EF4-FFF2-40B4-BE49-F238E27FC236}">
                <a16:creationId xmlns:a16="http://schemas.microsoft.com/office/drawing/2014/main" id="{A03ECA26-E932-4438-A611-CD2E9AA59D7D}"/>
              </a:ext>
            </a:extLst>
          </p:cNvPr>
          <p:cNvSpPr>
            <a:spLocks noGrp="1"/>
          </p:cNvSpPr>
          <p:nvPr>
            <p:ph type="dt" sz="half" idx="10"/>
          </p:nvPr>
        </p:nvSpPr>
        <p:spPr/>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1415933046"/>
      </p:ext>
    </p:extLst>
  </p:cSld>
  <p:clrMapOvr>
    <a:masterClrMapping/>
  </p:clrMapOvr>
  <p:extLst>
    <p:ext uri="{DCECCB84-F9BA-43D5-87BE-67443E8EF086}">
      <p15:sldGuideLst xmlns:p15="http://schemas.microsoft.com/office/powerpoint/2012/main">
        <p15:guide id="1" orient="horz" pos="1160">
          <p15:clr>
            <a:srgbClr val="FBAE40"/>
          </p15:clr>
        </p15:guide>
        <p15:guide id="2" pos="1245">
          <p15:clr>
            <a:srgbClr val="FBAE40"/>
          </p15:clr>
        </p15:guide>
        <p15:guide id="3" pos="6433">
          <p15:clr>
            <a:srgbClr val="FBAE40"/>
          </p15:clr>
        </p15:guide>
        <p15:guide id="4" orient="horz" pos="2923">
          <p15:clr>
            <a:srgbClr val="FBAE4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Quote with Photo 02">
    <p:spTree>
      <p:nvGrpSpPr>
        <p:cNvPr id="1" name=""/>
        <p:cNvGrpSpPr/>
        <p:nvPr/>
      </p:nvGrpSpPr>
      <p:grpSpPr>
        <a:xfrm>
          <a:off x="0" y="0"/>
          <a:ext cx="0" cy="0"/>
          <a:chOff x="0" y="0"/>
          <a:chExt cx="0" cy="0"/>
        </a:xfrm>
      </p:grpSpPr>
      <p:sp>
        <p:nvSpPr>
          <p:cNvPr id="7" name="Background box">
            <a:extLst>
              <a:ext uri="{FF2B5EF4-FFF2-40B4-BE49-F238E27FC236}">
                <a16:creationId xmlns:a16="http://schemas.microsoft.com/office/drawing/2014/main" id="{EE1EB717-079D-4382-BC6B-05400E354E1D}"/>
              </a:ext>
              <a:ext uri="{C183D7F6-B498-43B3-948B-1728B52AA6E4}">
                <adec:decorative xmlns:adec="http://schemas.microsoft.com/office/drawing/2017/decorative" val="1"/>
              </a:ext>
            </a:extLst>
          </p:cNvPr>
          <p:cNvSpPr/>
          <p:nvPr/>
        </p:nvSpPr>
        <p:spPr bwMode="gray">
          <a:xfrm>
            <a:off x="184404" y="182880"/>
            <a:ext cx="11823192" cy="5936084"/>
          </a:xfrm>
          <a:prstGeom prst="roundRect">
            <a:avLst>
              <a:gd name="adj" fmla="val 1011"/>
            </a:avLst>
          </a:prstGeom>
          <a:solidFill>
            <a:srgbClr val="FBF9F4"/>
          </a:solidFill>
          <a:ln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0"/>
              </a:spcBef>
              <a:spcAft>
                <a:spcPts val="0"/>
              </a:spcAft>
            </a:pPr>
            <a:endParaRPr lang="en-US" sz="1400" b="0" i="0" u="none" baseline="0" dirty="0">
              <a:solidFill>
                <a:srgbClr val="FFFFFF"/>
              </a:solidFill>
            </a:endParaRPr>
          </a:p>
        </p:txBody>
      </p:sp>
      <p:pic>
        <p:nvPicPr>
          <p:cNvPr id="12" name="Quotemark" descr="Large, stylized quotation mark">
            <a:extLst>
              <a:ext uri="{FF2B5EF4-FFF2-40B4-BE49-F238E27FC236}">
                <a16:creationId xmlns:a16="http://schemas.microsoft.com/office/drawing/2014/main" id="{47B4F648-210C-4071-94A2-A05559F7D888}"/>
              </a:ext>
              <a:ext uri="{C183D7F6-B498-43B3-948B-1728B52AA6E4}">
                <adec:decorative xmlns:adec="http://schemas.microsoft.com/office/drawing/2017/decorative" val="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5859458" y="705903"/>
            <a:ext cx="473085" cy="473085"/>
          </a:xfrm>
          <a:prstGeom prst="rect">
            <a:avLst/>
          </a:prstGeom>
        </p:spPr>
      </p:pic>
      <p:sp>
        <p:nvSpPr>
          <p:cNvPr id="6" name="Text Placeholder 5">
            <a:extLst>
              <a:ext uri="{FF2B5EF4-FFF2-40B4-BE49-F238E27FC236}">
                <a16:creationId xmlns:a16="http://schemas.microsoft.com/office/drawing/2014/main" id="{268D9530-7244-4EEA-9E87-B99110498E7E}"/>
              </a:ext>
            </a:extLst>
          </p:cNvPr>
          <p:cNvSpPr>
            <a:spLocks noGrp="1"/>
          </p:cNvSpPr>
          <p:nvPr>
            <p:ph type="body" sz="quarter" idx="13" hasCustomPrompt="1"/>
          </p:nvPr>
        </p:nvSpPr>
        <p:spPr bwMode="gray">
          <a:xfrm>
            <a:off x="1976438" y="1435101"/>
            <a:ext cx="8235950" cy="2451100"/>
          </a:xfrm>
        </p:spPr>
        <p:txBody>
          <a:bodyPr>
            <a:normAutofit/>
          </a:bodyPr>
          <a:lstStyle>
            <a:lvl1pPr algn="ctr">
              <a:spcBef>
                <a:spcPts val="1200"/>
              </a:spcBef>
              <a:defRPr sz="2600">
                <a:solidFill>
                  <a:schemeClr val="tx1"/>
                </a:solidFill>
              </a:defRPr>
            </a:lvl1pPr>
            <a:lvl2pPr>
              <a:defRPr sz="2600">
                <a:solidFill>
                  <a:schemeClr val="accent5"/>
                </a:solidFill>
              </a:defRPr>
            </a:lvl2pPr>
            <a:lvl3pPr>
              <a:defRPr sz="2600">
                <a:solidFill>
                  <a:schemeClr val="accent5"/>
                </a:solidFill>
              </a:defRPr>
            </a:lvl3pPr>
            <a:lvl4pPr>
              <a:defRPr sz="2600">
                <a:solidFill>
                  <a:schemeClr val="accent5"/>
                </a:solidFill>
              </a:defRPr>
            </a:lvl4pPr>
            <a:lvl5pPr>
              <a:defRPr sz="2600">
                <a:solidFill>
                  <a:schemeClr val="accent5"/>
                </a:solidFill>
              </a:defRPr>
            </a:lvl5pPr>
          </a:lstStyle>
          <a:p>
            <a:pPr lvl="0"/>
            <a:r>
              <a:rPr lang="en-US" dirty="0"/>
              <a:t>“Use this textbox to include quotes with an attribution photo. Arial 26pt, sentence case. Do not modify size or placement of textbox.”</a:t>
            </a:r>
          </a:p>
        </p:txBody>
      </p:sp>
      <p:sp>
        <p:nvSpPr>
          <p:cNvPr id="13" name="Picture Placeholder 7">
            <a:extLst>
              <a:ext uri="{FF2B5EF4-FFF2-40B4-BE49-F238E27FC236}">
                <a16:creationId xmlns:a16="http://schemas.microsoft.com/office/drawing/2014/main" id="{D951BDD7-02E7-4695-9F59-170E730D05B2}"/>
              </a:ext>
              <a:ext uri="{C183D7F6-B498-43B3-948B-1728B52AA6E4}">
                <adec:decorative xmlns:adec="http://schemas.microsoft.com/office/drawing/2017/decorative" val="1"/>
              </a:ext>
            </a:extLst>
          </p:cNvPr>
          <p:cNvSpPr>
            <a:spLocks noGrp="1" noChangeAspect="1"/>
          </p:cNvSpPr>
          <p:nvPr>
            <p:ph type="pic" sz="quarter" idx="16" hasCustomPrompt="1"/>
          </p:nvPr>
        </p:nvSpPr>
        <p:spPr bwMode="gray">
          <a:xfrm>
            <a:off x="5570220" y="4103249"/>
            <a:ext cx="1051560" cy="1051560"/>
          </a:xfrm>
          <a:prstGeom prst="ellipse">
            <a:avLst/>
          </a:prstGeom>
        </p:spPr>
        <p:txBody>
          <a:bodyPr>
            <a:normAutofit/>
          </a:bodyPr>
          <a:lstStyle>
            <a:lvl1pPr algn="ctr">
              <a:spcBef>
                <a:spcPts val="0"/>
              </a:spcBef>
              <a:defRPr sz="800">
                <a:solidFill>
                  <a:schemeClr val="tx1"/>
                </a:solidFill>
              </a:defRPr>
            </a:lvl1pPr>
          </a:lstStyle>
          <a:p>
            <a:r>
              <a:rPr lang="en-US" dirty="0"/>
              <a:t>Insert attribution photo</a:t>
            </a:r>
          </a:p>
        </p:txBody>
      </p:sp>
      <p:sp>
        <p:nvSpPr>
          <p:cNvPr id="10" name="Text Placeholder 9">
            <a:extLst>
              <a:ext uri="{FF2B5EF4-FFF2-40B4-BE49-F238E27FC236}">
                <a16:creationId xmlns:a16="http://schemas.microsoft.com/office/drawing/2014/main" id="{534C88A3-66AA-4865-9DC5-9F2DF606433E}"/>
              </a:ext>
            </a:extLst>
          </p:cNvPr>
          <p:cNvSpPr>
            <a:spLocks noGrp="1"/>
          </p:cNvSpPr>
          <p:nvPr>
            <p:ph type="body" sz="quarter" idx="14" hasCustomPrompt="1"/>
          </p:nvPr>
        </p:nvSpPr>
        <p:spPr bwMode="gray">
          <a:xfrm>
            <a:off x="3695700" y="5370594"/>
            <a:ext cx="4800600" cy="215444"/>
          </a:xfrm>
        </p:spPr>
        <p:txBody>
          <a:bodyPr wrap="square" anchor="b">
            <a:spAutoFit/>
          </a:bodyPr>
          <a:lstStyle>
            <a:lvl1pPr algn="ctr">
              <a:defRPr sz="1400" b="1">
                <a:solidFill>
                  <a:schemeClr val="tx1"/>
                </a:solidFill>
              </a:defRPr>
            </a:lvl1pPr>
            <a:lvl2pPr algn="ctr">
              <a:defRPr sz="1400" b="1">
                <a:solidFill>
                  <a:schemeClr val="accent5"/>
                </a:solidFill>
              </a:defRPr>
            </a:lvl2pPr>
            <a:lvl3pPr algn="ctr">
              <a:defRPr sz="1400" b="1">
                <a:solidFill>
                  <a:schemeClr val="accent5"/>
                </a:solidFill>
              </a:defRPr>
            </a:lvl3pPr>
            <a:lvl4pPr algn="ctr">
              <a:defRPr sz="1400" b="1">
                <a:solidFill>
                  <a:schemeClr val="accent5"/>
                </a:solidFill>
              </a:defRPr>
            </a:lvl4pPr>
            <a:lvl5pPr algn="ctr">
              <a:defRPr sz="1400" b="1">
                <a:solidFill>
                  <a:schemeClr val="accent5"/>
                </a:solidFill>
              </a:defRPr>
            </a:lvl5pPr>
          </a:lstStyle>
          <a:p>
            <a:pPr lvl="0"/>
            <a:r>
              <a:rPr lang="en-US" dirty="0"/>
              <a:t>Attribution name, Arial 14pt</a:t>
            </a:r>
          </a:p>
        </p:txBody>
      </p:sp>
      <p:sp>
        <p:nvSpPr>
          <p:cNvPr id="15" name="Text Placeholder 9">
            <a:extLst>
              <a:ext uri="{FF2B5EF4-FFF2-40B4-BE49-F238E27FC236}">
                <a16:creationId xmlns:a16="http://schemas.microsoft.com/office/drawing/2014/main" id="{539E5E69-25FD-4D9F-BEEC-39E50CAC01B9}"/>
              </a:ext>
            </a:extLst>
          </p:cNvPr>
          <p:cNvSpPr>
            <a:spLocks noGrp="1"/>
          </p:cNvSpPr>
          <p:nvPr>
            <p:ph type="body" sz="quarter" idx="15" hasCustomPrompt="1"/>
          </p:nvPr>
        </p:nvSpPr>
        <p:spPr bwMode="gray">
          <a:xfrm>
            <a:off x="3695700" y="5612482"/>
            <a:ext cx="4800600" cy="184666"/>
          </a:xfrm>
        </p:spPr>
        <p:txBody>
          <a:bodyPr wrap="square" anchor="t">
            <a:spAutoFit/>
          </a:bodyPr>
          <a:lstStyle>
            <a:lvl1pPr algn="ctr">
              <a:defRPr sz="1200" b="0">
                <a:solidFill>
                  <a:schemeClr val="tx1"/>
                </a:solidFill>
              </a:defRPr>
            </a:lvl1pPr>
            <a:lvl2pPr algn="ctr">
              <a:defRPr sz="1400" b="1">
                <a:solidFill>
                  <a:schemeClr val="accent5"/>
                </a:solidFill>
              </a:defRPr>
            </a:lvl2pPr>
            <a:lvl3pPr algn="ctr">
              <a:defRPr sz="1400" b="1">
                <a:solidFill>
                  <a:schemeClr val="accent5"/>
                </a:solidFill>
              </a:defRPr>
            </a:lvl3pPr>
            <a:lvl4pPr algn="ctr">
              <a:defRPr sz="1400" b="1">
                <a:solidFill>
                  <a:schemeClr val="accent5"/>
                </a:solidFill>
              </a:defRPr>
            </a:lvl4pPr>
            <a:lvl5pPr algn="ctr">
              <a:defRPr sz="1400" b="1">
                <a:solidFill>
                  <a:schemeClr val="accent5"/>
                </a:solidFill>
              </a:defRPr>
            </a:lvl5pPr>
          </a:lstStyle>
          <a:p>
            <a:pPr lvl="0"/>
            <a:r>
              <a:rPr lang="en-US" dirty="0"/>
              <a:t>Attribution title, Arial 12pt</a:t>
            </a:r>
          </a:p>
        </p:txBody>
      </p:sp>
      <p:sp>
        <p:nvSpPr>
          <p:cNvPr id="4" name="Footer Placeholder 3">
            <a:extLst>
              <a:ext uri="{FF2B5EF4-FFF2-40B4-BE49-F238E27FC236}">
                <a16:creationId xmlns:a16="http://schemas.microsoft.com/office/drawing/2014/main" id="{F671BF93-B235-43C1-B6B1-F5BF550234D5}"/>
              </a:ext>
            </a:extLst>
          </p:cNvPr>
          <p:cNvSpPr>
            <a:spLocks noGrp="1"/>
          </p:cNvSpPr>
          <p:nvPr>
            <p:ph type="ftr" sz="quarter" idx="11"/>
          </p:nvPr>
        </p:nvSpPr>
        <p:spPr bwMode="gray"/>
        <p:txBody>
          <a:bodyPr/>
          <a:lstStyle/>
          <a:p>
            <a:endParaRPr lang="en-US"/>
          </a:p>
        </p:txBody>
      </p:sp>
      <p:sp>
        <p:nvSpPr>
          <p:cNvPr id="5" name="Slide Number Placeholder 4">
            <a:extLst>
              <a:ext uri="{FF2B5EF4-FFF2-40B4-BE49-F238E27FC236}">
                <a16:creationId xmlns:a16="http://schemas.microsoft.com/office/drawing/2014/main" id="{3AF1A2B5-5197-4E57-9D4D-CCCEAD7BAFB2}"/>
              </a:ext>
            </a:extLst>
          </p:cNvPr>
          <p:cNvSpPr>
            <a:spLocks noGrp="1"/>
          </p:cNvSpPr>
          <p:nvPr>
            <p:ph type="sldNum" sz="quarter" idx="12"/>
          </p:nvPr>
        </p:nvSpPr>
        <p:spPr/>
        <p:txBody>
          <a:bodyPr/>
          <a:lstStyle/>
          <a:p>
            <a:fld id="{092CCD66-776E-784D-8A7C-E435BCC11AC4}" type="slidenum">
              <a:rPr lang="en-US" smtClean="0"/>
              <a:t>‹#›</a:t>
            </a:fld>
            <a:endParaRPr lang="en-US"/>
          </a:p>
        </p:txBody>
      </p:sp>
      <p:sp>
        <p:nvSpPr>
          <p:cNvPr id="3" name="Date Placeholder 2" hidden="1">
            <a:extLst>
              <a:ext uri="{FF2B5EF4-FFF2-40B4-BE49-F238E27FC236}">
                <a16:creationId xmlns:a16="http://schemas.microsoft.com/office/drawing/2014/main" id="{A03ECA26-E932-4438-A611-CD2E9AA59D7D}"/>
              </a:ext>
            </a:extLst>
          </p:cNvPr>
          <p:cNvSpPr>
            <a:spLocks noGrp="1"/>
          </p:cNvSpPr>
          <p:nvPr>
            <p:ph type="dt" sz="half" idx="10"/>
          </p:nvPr>
        </p:nvSpPr>
        <p:spPr/>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3972204659"/>
      </p:ext>
    </p:extLst>
  </p:cSld>
  <p:clrMapOvr>
    <a:masterClrMapping/>
  </p:clrMapOvr>
  <p:extLst>
    <p:ext uri="{DCECCB84-F9BA-43D5-87BE-67443E8EF086}">
      <p15:sldGuideLst xmlns:p15="http://schemas.microsoft.com/office/powerpoint/2012/main">
        <p15:guide id="1" pos="1248">
          <p15:clr>
            <a:srgbClr val="FFC000"/>
          </p15:clr>
        </p15:guide>
        <p15:guide id="2" pos="6432">
          <p15:clr>
            <a:srgbClr val="FFC000"/>
          </p15:clr>
        </p15:guide>
        <p15:guide id="3" orient="horz" pos="904">
          <p15:clr>
            <a:srgbClr val="FFC000"/>
          </p15:clr>
        </p15:guide>
        <p15:guide id="4" orient="horz" pos="2448">
          <p15:clr>
            <a:srgbClr val="FFC00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Big Fact">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660E6D3-AAAB-4BAD-BA41-1B807EC96B8A}"/>
              </a:ext>
            </a:extLst>
          </p:cNvPr>
          <p:cNvSpPr>
            <a:spLocks noGrp="1"/>
          </p:cNvSpPr>
          <p:nvPr>
            <p:ph type="body" sz="quarter" idx="13" hasCustomPrompt="1"/>
          </p:nvPr>
        </p:nvSpPr>
        <p:spPr bwMode="gray">
          <a:xfrm>
            <a:off x="3924300" y="2446003"/>
            <a:ext cx="4343400" cy="1231106"/>
          </a:xfrm>
        </p:spPr>
        <p:txBody>
          <a:bodyPr wrap="square" anchor="b">
            <a:spAutoFit/>
          </a:bodyPr>
          <a:lstStyle>
            <a:lvl1pPr algn="ctr">
              <a:spcBef>
                <a:spcPts val="0"/>
              </a:spcBef>
              <a:defRPr sz="8000" b="1">
                <a:solidFill>
                  <a:schemeClr val="accent6"/>
                </a:solidFill>
              </a:defRPr>
            </a:lvl1pPr>
          </a:lstStyle>
          <a:p>
            <a:pPr lvl="0"/>
            <a:r>
              <a:rPr lang="en-US" dirty="0"/>
              <a:t>###%</a:t>
            </a:r>
          </a:p>
        </p:txBody>
      </p:sp>
      <p:sp>
        <p:nvSpPr>
          <p:cNvPr id="9" name="Text Placeholder 8">
            <a:extLst>
              <a:ext uri="{FF2B5EF4-FFF2-40B4-BE49-F238E27FC236}">
                <a16:creationId xmlns:a16="http://schemas.microsoft.com/office/drawing/2014/main" id="{9268A523-92CF-4538-8D9C-5EBFB8A5B5C9}"/>
              </a:ext>
            </a:extLst>
          </p:cNvPr>
          <p:cNvSpPr>
            <a:spLocks noGrp="1"/>
          </p:cNvSpPr>
          <p:nvPr>
            <p:ph type="body" sz="quarter" idx="14" hasCustomPrompt="1"/>
          </p:nvPr>
        </p:nvSpPr>
        <p:spPr bwMode="gray">
          <a:xfrm>
            <a:off x="3924300" y="3708424"/>
            <a:ext cx="4343400" cy="230832"/>
          </a:xfrm>
        </p:spPr>
        <p:txBody>
          <a:bodyPr>
            <a:spAutoFit/>
          </a:bodyPr>
          <a:lstStyle>
            <a:lvl1pPr algn="ctr">
              <a:defRPr sz="1500"/>
            </a:lvl1pPr>
          </a:lstStyle>
          <a:p>
            <a:pPr lvl="0"/>
            <a:r>
              <a:rPr lang="en-US" dirty="0"/>
              <a:t>Context about fact</a:t>
            </a:r>
          </a:p>
        </p:txBody>
      </p:sp>
      <p:sp>
        <p:nvSpPr>
          <p:cNvPr id="4" name="Footer Placeholder 3">
            <a:extLst>
              <a:ext uri="{FF2B5EF4-FFF2-40B4-BE49-F238E27FC236}">
                <a16:creationId xmlns:a16="http://schemas.microsoft.com/office/drawing/2014/main" id="{F671BF93-B235-43C1-B6B1-F5BF550234D5}"/>
              </a:ext>
            </a:extLst>
          </p:cNvPr>
          <p:cNvSpPr>
            <a:spLocks noGrp="1"/>
          </p:cNvSpPr>
          <p:nvPr>
            <p:ph type="ftr" sz="quarter" idx="11"/>
          </p:nvPr>
        </p:nvSpPr>
        <p:spPr bwMode="gray"/>
        <p:txBody>
          <a:bodyPr/>
          <a:lstStyle/>
          <a:p>
            <a:endParaRPr lang="en-US"/>
          </a:p>
        </p:txBody>
      </p:sp>
      <p:sp>
        <p:nvSpPr>
          <p:cNvPr id="5" name="Slide Number Placeholder 4">
            <a:extLst>
              <a:ext uri="{FF2B5EF4-FFF2-40B4-BE49-F238E27FC236}">
                <a16:creationId xmlns:a16="http://schemas.microsoft.com/office/drawing/2014/main" id="{3AF1A2B5-5197-4E57-9D4D-CCCEAD7BAFB2}"/>
              </a:ext>
            </a:extLst>
          </p:cNvPr>
          <p:cNvSpPr>
            <a:spLocks noGrp="1"/>
          </p:cNvSpPr>
          <p:nvPr>
            <p:ph type="sldNum" sz="quarter" idx="12"/>
          </p:nvPr>
        </p:nvSpPr>
        <p:spPr/>
        <p:txBody>
          <a:bodyPr/>
          <a:lstStyle/>
          <a:p>
            <a:fld id="{092CCD66-776E-784D-8A7C-E435BCC11AC4}" type="slidenum">
              <a:rPr lang="en-US" smtClean="0"/>
              <a:t>‹#›</a:t>
            </a:fld>
            <a:endParaRPr lang="en-US"/>
          </a:p>
        </p:txBody>
      </p:sp>
      <p:sp>
        <p:nvSpPr>
          <p:cNvPr id="3" name="Date Placeholder 2" hidden="1">
            <a:extLst>
              <a:ext uri="{FF2B5EF4-FFF2-40B4-BE49-F238E27FC236}">
                <a16:creationId xmlns:a16="http://schemas.microsoft.com/office/drawing/2014/main" id="{A03ECA26-E932-4438-A611-CD2E9AA59D7D}"/>
              </a:ext>
            </a:extLst>
          </p:cNvPr>
          <p:cNvSpPr>
            <a:spLocks noGrp="1"/>
          </p:cNvSpPr>
          <p:nvPr>
            <p:ph type="dt" sz="half" idx="10"/>
          </p:nvPr>
        </p:nvSpPr>
        <p:spPr/>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2594338974"/>
      </p:ext>
    </p:extLst>
  </p:cSld>
  <p:clrMapOvr>
    <a:masterClrMapping/>
  </p:clrMapOvr>
  <p:extLst>
    <p:ext uri="{DCECCB84-F9BA-43D5-87BE-67443E8EF086}">
      <p15:sldGuideLst xmlns:p15="http://schemas.microsoft.com/office/powerpoint/2012/main">
        <p15:guide id="1" orient="horz" pos="3776">
          <p15:clr>
            <a:srgbClr val="FBAE40"/>
          </p15:clr>
        </p15:guide>
        <p15:guide id="2" orient="horz" pos="344">
          <p15:clr>
            <a:srgbClr val="FBAE4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Big Fact 02">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660E6D3-AAAB-4BAD-BA41-1B807EC96B8A}"/>
              </a:ext>
            </a:extLst>
          </p:cNvPr>
          <p:cNvSpPr>
            <a:spLocks noGrp="1"/>
          </p:cNvSpPr>
          <p:nvPr>
            <p:ph type="body" sz="quarter" idx="13" hasCustomPrompt="1"/>
          </p:nvPr>
        </p:nvSpPr>
        <p:spPr bwMode="gray">
          <a:xfrm>
            <a:off x="1521502" y="2446003"/>
            <a:ext cx="4343400" cy="1231106"/>
          </a:xfrm>
        </p:spPr>
        <p:txBody>
          <a:bodyPr wrap="square" anchor="b">
            <a:spAutoFit/>
          </a:bodyPr>
          <a:lstStyle>
            <a:lvl1pPr algn="ctr">
              <a:spcBef>
                <a:spcPts val="0"/>
              </a:spcBef>
              <a:defRPr sz="8000" b="1">
                <a:solidFill>
                  <a:schemeClr val="accent6"/>
                </a:solidFill>
              </a:defRPr>
            </a:lvl1pPr>
          </a:lstStyle>
          <a:p>
            <a:pPr lvl="0"/>
            <a:r>
              <a:rPr lang="en-US" dirty="0"/>
              <a:t>###%</a:t>
            </a:r>
          </a:p>
        </p:txBody>
      </p:sp>
      <p:sp>
        <p:nvSpPr>
          <p:cNvPr id="9" name="Text Placeholder 8">
            <a:extLst>
              <a:ext uri="{FF2B5EF4-FFF2-40B4-BE49-F238E27FC236}">
                <a16:creationId xmlns:a16="http://schemas.microsoft.com/office/drawing/2014/main" id="{9268A523-92CF-4538-8D9C-5EBFB8A5B5C9}"/>
              </a:ext>
            </a:extLst>
          </p:cNvPr>
          <p:cNvSpPr>
            <a:spLocks noGrp="1"/>
          </p:cNvSpPr>
          <p:nvPr>
            <p:ph type="body" sz="quarter" idx="14" hasCustomPrompt="1"/>
          </p:nvPr>
        </p:nvSpPr>
        <p:spPr bwMode="gray">
          <a:xfrm>
            <a:off x="1521502" y="3708424"/>
            <a:ext cx="4343400" cy="230832"/>
          </a:xfrm>
        </p:spPr>
        <p:txBody>
          <a:bodyPr>
            <a:spAutoFit/>
          </a:bodyPr>
          <a:lstStyle>
            <a:lvl1pPr algn="ctr">
              <a:defRPr sz="1500"/>
            </a:lvl1pPr>
          </a:lstStyle>
          <a:p>
            <a:pPr lvl="0"/>
            <a:r>
              <a:rPr lang="en-US" dirty="0"/>
              <a:t>Context about fact</a:t>
            </a:r>
          </a:p>
        </p:txBody>
      </p:sp>
      <p:sp>
        <p:nvSpPr>
          <p:cNvPr id="7" name="Text Placeholder 5">
            <a:extLst>
              <a:ext uri="{FF2B5EF4-FFF2-40B4-BE49-F238E27FC236}">
                <a16:creationId xmlns:a16="http://schemas.microsoft.com/office/drawing/2014/main" id="{9AC900CD-4561-4E07-9B13-BD98740C35AB}"/>
              </a:ext>
            </a:extLst>
          </p:cNvPr>
          <p:cNvSpPr>
            <a:spLocks noGrp="1"/>
          </p:cNvSpPr>
          <p:nvPr>
            <p:ph type="body" sz="quarter" idx="15" hasCustomPrompt="1"/>
          </p:nvPr>
        </p:nvSpPr>
        <p:spPr bwMode="gray">
          <a:xfrm>
            <a:off x="6330863" y="2446003"/>
            <a:ext cx="4343400" cy="1231106"/>
          </a:xfrm>
        </p:spPr>
        <p:txBody>
          <a:bodyPr wrap="square" anchor="b">
            <a:spAutoFit/>
          </a:bodyPr>
          <a:lstStyle>
            <a:lvl1pPr algn="ctr">
              <a:spcBef>
                <a:spcPts val="0"/>
              </a:spcBef>
              <a:defRPr sz="8000" b="1">
                <a:solidFill>
                  <a:schemeClr val="accent6"/>
                </a:solidFill>
              </a:defRPr>
            </a:lvl1pPr>
          </a:lstStyle>
          <a:p>
            <a:pPr lvl="0"/>
            <a:r>
              <a:rPr lang="en-US" dirty="0"/>
              <a:t>###%</a:t>
            </a:r>
          </a:p>
        </p:txBody>
      </p:sp>
      <p:sp>
        <p:nvSpPr>
          <p:cNvPr id="8" name="Text Placeholder 8">
            <a:extLst>
              <a:ext uri="{FF2B5EF4-FFF2-40B4-BE49-F238E27FC236}">
                <a16:creationId xmlns:a16="http://schemas.microsoft.com/office/drawing/2014/main" id="{8AD4B4AB-AD99-4AC4-B37B-D2B3938FC3A2}"/>
              </a:ext>
            </a:extLst>
          </p:cNvPr>
          <p:cNvSpPr>
            <a:spLocks noGrp="1"/>
          </p:cNvSpPr>
          <p:nvPr>
            <p:ph type="body" sz="quarter" idx="16" hasCustomPrompt="1"/>
          </p:nvPr>
        </p:nvSpPr>
        <p:spPr bwMode="gray">
          <a:xfrm>
            <a:off x="6330863" y="3708424"/>
            <a:ext cx="4343400" cy="230832"/>
          </a:xfrm>
        </p:spPr>
        <p:txBody>
          <a:bodyPr>
            <a:spAutoFit/>
          </a:bodyPr>
          <a:lstStyle>
            <a:lvl1pPr algn="ctr">
              <a:defRPr sz="1500"/>
            </a:lvl1pPr>
          </a:lstStyle>
          <a:p>
            <a:pPr lvl="0"/>
            <a:r>
              <a:rPr lang="en-US" dirty="0"/>
              <a:t>Context about fact</a:t>
            </a:r>
          </a:p>
        </p:txBody>
      </p:sp>
      <p:sp>
        <p:nvSpPr>
          <p:cNvPr id="4" name="Footer Placeholder 3">
            <a:extLst>
              <a:ext uri="{FF2B5EF4-FFF2-40B4-BE49-F238E27FC236}">
                <a16:creationId xmlns:a16="http://schemas.microsoft.com/office/drawing/2014/main" id="{F671BF93-B235-43C1-B6B1-F5BF550234D5}"/>
              </a:ext>
            </a:extLst>
          </p:cNvPr>
          <p:cNvSpPr>
            <a:spLocks noGrp="1"/>
          </p:cNvSpPr>
          <p:nvPr>
            <p:ph type="ftr" sz="quarter" idx="11"/>
          </p:nvPr>
        </p:nvSpPr>
        <p:spPr bwMode="gray"/>
        <p:txBody>
          <a:bodyPr/>
          <a:lstStyle/>
          <a:p>
            <a:endParaRPr lang="en-US"/>
          </a:p>
        </p:txBody>
      </p:sp>
      <p:sp>
        <p:nvSpPr>
          <p:cNvPr id="5" name="Slide Number Placeholder 4">
            <a:extLst>
              <a:ext uri="{FF2B5EF4-FFF2-40B4-BE49-F238E27FC236}">
                <a16:creationId xmlns:a16="http://schemas.microsoft.com/office/drawing/2014/main" id="{3AF1A2B5-5197-4E57-9D4D-CCCEAD7BAFB2}"/>
              </a:ext>
            </a:extLst>
          </p:cNvPr>
          <p:cNvSpPr>
            <a:spLocks noGrp="1"/>
          </p:cNvSpPr>
          <p:nvPr>
            <p:ph type="sldNum" sz="quarter" idx="12"/>
          </p:nvPr>
        </p:nvSpPr>
        <p:spPr/>
        <p:txBody>
          <a:bodyPr/>
          <a:lstStyle/>
          <a:p>
            <a:fld id="{092CCD66-776E-784D-8A7C-E435BCC11AC4}" type="slidenum">
              <a:rPr lang="en-US" smtClean="0"/>
              <a:t>‹#›</a:t>
            </a:fld>
            <a:endParaRPr lang="en-US"/>
          </a:p>
        </p:txBody>
      </p:sp>
      <p:sp>
        <p:nvSpPr>
          <p:cNvPr id="3" name="Date Placeholder 2" hidden="1">
            <a:extLst>
              <a:ext uri="{FF2B5EF4-FFF2-40B4-BE49-F238E27FC236}">
                <a16:creationId xmlns:a16="http://schemas.microsoft.com/office/drawing/2014/main" id="{A03ECA26-E932-4438-A611-CD2E9AA59D7D}"/>
              </a:ext>
            </a:extLst>
          </p:cNvPr>
          <p:cNvSpPr>
            <a:spLocks noGrp="1"/>
          </p:cNvSpPr>
          <p:nvPr>
            <p:ph type="dt" sz="half" idx="10"/>
          </p:nvPr>
        </p:nvSpPr>
        <p:spPr/>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2647572344"/>
      </p:ext>
    </p:extLst>
  </p:cSld>
  <p:clrMapOvr>
    <a:masterClrMapping/>
  </p:clrMapOvr>
  <p:extLst>
    <p:ext uri="{DCECCB84-F9BA-43D5-87BE-67443E8EF086}">
      <p15:sldGuideLst xmlns:p15="http://schemas.microsoft.com/office/powerpoint/2012/main">
        <p15:guide id="1" orient="horz" pos="3776">
          <p15:clr>
            <a:srgbClr val="FBAE40"/>
          </p15:clr>
        </p15:guide>
        <p15:guide id="2" orient="horz" pos="344">
          <p15:clr>
            <a:srgbClr val="FBAE4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showMasterSp="0" preserve="1">
  <p:cSld name="      ___      ">
    <p:bg bwMode="gray">
      <p:bgPr>
        <a:solidFill>
          <a:srgbClr val="7030A0"/>
        </a:solidFill>
        <a:effectLst/>
      </p:bgPr>
    </p:bg>
    <p:spTree>
      <p:nvGrpSpPr>
        <p:cNvPr id="1" name=""/>
        <p:cNvGrpSpPr/>
        <p:nvPr/>
      </p:nvGrpSpPr>
      <p:grpSpPr>
        <a:xfrm>
          <a:off x="0" y="0"/>
          <a:ext cx="0" cy="0"/>
          <a:chOff x="0" y="0"/>
          <a:chExt cx="0" cy="0"/>
        </a:xfrm>
      </p:grpSpPr>
      <p:sp>
        <p:nvSpPr>
          <p:cNvPr id="12" name="TextBox 1">
            <a:extLst>
              <a:ext uri="{FF2B5EF4-FFF2-40B4-BE49-F238E27FC236}">
                <a16:creationId xmlns:a16="http://schemas.microsoft.com/office/drawing/2014/main" id="{63F147AB-BC07-4B04-AF4C-C611763A1EAE}"/>
              </a:ext>
            </a:extLst>
          </p:cNvPr>
          <p:cNvSpPr txBox="1"/>
          <p:nvPr/>
        </p:nvSpPr>
        <p:spPr bwMode="gray">
          <a:xfrm>
            <a:off x="742998" y="2390254"/>
            <a:ext cx="9891327" cy="2077492"/>
          </a:xfrm>
          <a:prstGeom prst="rect">
            <a:avLst/>
          </a:prstGeom>
          <a:noFill/>
        </p:spPr>
        <p:txBody>
          <a:bodyPr wrap="square" lIns="0" tIns="0" rIns="0" bIns="0" rtlCol="0">
            <a:spAutoFit/>
          </a:bodyPr>
          <a:lstStyle/>
          <a:p>
            <a:pPr>
              <a:lnSpc>
                <a:spcPct val="90000"/>
              </a:lnSpc>
              <a:spcBef>
                <a:spcPts val="0"/>
              </a:spcBef>
            </a:pPr>
            <a:r>
              <a:rPr lang="en-US" sz="15000" b="1" dirty="0">
                <a:solidFill>
                  <a:schemeClr val="bg1"/>
                </a:solidFill>
              </a:rPr>
              <a:t>Closing</a:t>
            </a:r>
          </a:p>
        </p:txBody>
      </p:sp>
      <p:cxnSp>
        <p:nvCxnSpPr>
          <p:cNvPr id="4" name="Arrow">
            <a:extLst>
              <a:ext uri="{FF2B5EF4-FFF2-40B4-BE49-F238E27FC236}">
                <a16:creationId xmlns:a16="http://schemas.microsoft.com/office/drawing/2014/main" id="{C96135BB-E1DE-4F71-B831-68F8DC213F8C}"/>
              </a:ext>
              <a:ext uri="{C183D7F6-B498-43B3-948B-1728B52AA6E4}">
                <adec:decorative xmlns:adec="http://schemas.microsoft.com/office/drawing/2017/decorative" val="1"/>
              </a:ext>
            </a:extLst>
          </p:cNvPr>
          <p:cNvCxnSpPr>
            <a:cxnSpLocks/>
          </p:cNvCxnSpPr>
          <p:nvPr/>
        </p:nvCxnSpPr>
        <p:spPr bwMode="gray">
          <a:xfrm>
            <a:off x="9497148" y="3429000"/>
            <a:ext cx="1951854" cy="0"/>
          </a:xfrm>
          <a:prstGeom prst="line">
            <a:avLst/>
          </a:prstGeom>
          <a:ln w="317500" cap="rnd">
            <a:solidFill>
              <a:schemeClr val="bg1"/>
            </a:solidFill>
            <a:round/>
            <a:tailEnd type="arrow" w="lg"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1948445"/>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showMasterSp="0" preserve="1">
  <p:cSld name="Closing Slide">
    <p:spTree>
      <p:nvGrpSpPr>
        <p:cNvPr id="1" name=""/>
        <p:cNvGrpSpPr/>
        <p:nvPr/>
      </p:nvGrpSpPr>
      <p:grpSpPr>
        <a:xfrm>
          <a:off x="0" y="0"/>
          <a:ext cx="0" cy="0"/>
          <a:chOff x="0" y="0"/>
          <a:chExt cx="0" cy="0"/>
        </a:xfrm>
      </p:grpSpPr>
      <p:sp>
        <p:nvSpPr>
          <p:cNvPr id="13" name="Warm white background">
            <a:extLst>
              <a:ext uri="{FF2B5EF4-FFF2-40B4-BE49-F238E27FC236}">
                <a16:creationId xmlns:a16="http://schemas.microsoft.com/office/drawing/2014/main" id="{7C3A9A97-61E4-4883-B3FD-88A5E8E0FF70}"/>
              </a:ext>
              <a:ext uri="{C183D7F6-B498-43B3-948B-1728B52AA6E4}">
                <adec:decorative xmlns:adec="http://schemas.microsoft.com/office/drawing/2017/decorative" val="1"/>
              </a:ext>
            </a:extLst>
          </p:cNvPr>
          <p:cNvSpPr/>
          <p:nvPr/>
        </p:nvSpPr>
        <p:spPr bwMode="gray">
          <a:xfrm>
            <a:off x="184404" y="182880"/>
            <a:ext cx="11823192" cy="6492240"/>
          </a:xfrm>
          <a:prstGeom prst="roundRect">
            <a:avLst>
              <a:gd name="adj" fmla="val 1011"/>
            </a:avLst>
          </a:prstGeom>
          <a:solidFill>
            <a:srgbClr val="FBF9F4"/>
          </a:solidFill>
          <a:ln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0"/>
              </a:spcBef>
              <a:spcAft>
                <a:spcPts val="0"/>
              </a:spcAft>
            </a:pPr>
            <a:endParaRPr lang="en-US" sz="1400" b="0" i="0" u="none" baseline="0" dirty="0">
              <a:solidFill>
                <a:srgbClr val="FFFFFF"/>
              </a:solidFill>
            </a:endParaRPr>
          </a:p>
        </p:txBody>
      </p:sp>
    </p:spTree>
    <p:extLst>
      <p:ext uri="{BB962C8B-B14F-4D97-AF65-F5344CB8AC3E}">
        <p14:creationId xmlns:p14="http://schemas.microsoft.com/office/powerpoint/2010/main" val="3303311584"/>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showMasterSp="0" preserve="1">
  <p:cSld name="       ___       ">
    <p:bg bwMode="gray">
      <p:bgPr>
        <a:solidFill>
          <a:srgbClr val="C40000"/>
        </a:solidFill>
        <a:effectLst/>
      </p:bgPr>
    </p:bg>
    <p:spTree>
      <p:nvGrpSpPr>
        <p:cNvPr id="1" name=""/>
        <p:cNvGrpSpPr/>
        <p:nvPr/>
      </p:nvGrpSpPr>
      <p:grpSpPr>
        <a:xfrm>
          <a:off x="0" y="0"/>
          <a:ext cx="0" cy="0"/>
          <a:chOff x="0" y="0"/>
          <a:chExt cx="0" cy="0"/>
        </a:xfrm>
      </p:grpSpPr>
      <p:sp>
        <p:nvSpPr>
          <p:cNvPr id="11" name="TextBox 1">
            <a:extLst>
              <a:ext uri="{FF2B5EF4-FFF2-40B4-BE49-F238E27FC236}">
                <a16:creationId xmlns:a16="http://schemas.microsoft.com/office/drawing/2014/main" id="{B0B3D229-4274-4EDF-910A-B6C2E87EC949}"/>
              </a:ext>
            </a:extLst>
          </p:cNvPr>
          <p:cNvSpPr txBox="1"/>
          <p:nvPr/>
        </p:nvSpPr>
        <p:spPr bwMode="gray">
          <a:xfrm>
            <a:off x="742998" y="312763"/>
            <a:ext cx="9891327" cy="6232475"/>
          </a:xfrm>
          <a:prstGeom prst="rect">
            <a:avLst/>
          </a:prstGeom>
          <a:noFill/>
        </p:spPr>
        <p:txBody>
          <a:bodyPr wrap="square" lIns="0" tIns="0" rIns="0" bIns="0" rtlCol="0">
            <a:spAutoFit/>
          </a:bodyPr>
          <a:lstStyle/>
          <a:p>
            <a:pPr>
              <a:lnSpc>
                <a:spcPct val="90000"/>
              </a:lnSpc>
              <a:spcBef>
                <a:spcPts val="0"/>
              </a:spcBef>
            </a:pPr>
            <a:r>
              <a:rPr lang="en-US" sz="15000" b="1" dirty="0">
                <a:solidFill>
                  <a:schemeClr val="bg1"/>
                </a:solidFill>
              </a:rPr>
              <a:t>Layouts not for use.</a:t>
            </a:r>
          </a:p>
        </p:txBody>
      </p:sp>
      <p:cxnSp>
        <p:nvCxnSpPr>
          <p:cNvPr id="4" name="Arrow">
            <a:extLst>
              <a:ext uri="{FF2B5EF4-FFF2-40B4-BE49-F238E27FC236}">
                <a16:creationId xmlns:a16="http://schemas.microsoft.com/office/drawing/2014/main" id="{F3C0B7D9-B70B-4C5C-87F9-2330B866F444}"/>
              </a:ext>
              <a:ext uri="{C183D7F6-B498-43B3-948B-1728B52AA6E4}">
                <adec:decorative xmlns:adec="http://schemas.microsoft.com/office/drawing/2017/decorative" val="1"/>
              </a:ext>
            </a:extLst>
          </p:cNvPr>
          <p:cNvCxnSpPr>
            <a:cxnSpLocks/>
          </p:cNvCxnSpPr>
          <p:nvPr/>
        </p:nvCxnSpPr>
        <p:spPr bwMode="gray">
          <a:xfrm>
            <a:off x="9497148" y="3429000"/>
            <a:ext cx="1951854" cy="0"/>
          </a:xfrm>
          <a:prstGeom prst="line">
            <a:avLst/>
          </a:prstGeom>
          <a:ln w="317500" cap="rnd">
            <a:solidFill>
              <a:schemeClr val="bg1"/>
            </a:solidFill>
            <a:round/>
            <a:tailEnd type="arrow" w="lg"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64110384"/>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68664-50C7-4DB8-8C47-CFB226FB188C}"/>
              </a:ext>
            </a:extLst>
          </p:cNvPr>
          <p:cNvSpPr>
            <a:spLocks noGrp="1"/>
          </p:cNvSpPr>
          <p:nvPr>
            <p:ph type="ctrTitle" hasCustomPrompt="1"/>
          </p:nvPr>
        </p:nvSpPr>
        <p:spPr bwMode="gray">
          <a:xfrm>
            <a:off x="1524000" y="2886715"/>
            <a:ext cx="9144000" cy="623248"/>
          </a:xfrm>
        </p:spPr>
        <p:txBody>
          <a:bodyPr anchor="b"/>
          <a:lstStyle>
            <a:lvl1pPr algn="ctr">
              <a:defRPr sz="4500"/>
            </a:lvl1pPr>
          </a:lstStyle>
          <a:p>
            <a:r>
              <a:rPr lang="en-US" dirty="0"/>
              <a:t>Not for use. Microsoft default.</a:t>
            </a:r>
          </a:p>
        </p:txBody>
      </p:sp>
      <p:sp>
        <p:nvSpPr>
          <p:cNvPr id="3" name="Subtitle 2">
            <a:extLst>
              <a:ext uri="{FF2B5EF4-FFF2-40B4-BE49-F238E27FC236}">
                <a16:creationId xmlns:a16="http://schemas.microsoft.com/office/drawing/2014/main" id="{4EAF0C85-44B2-4CC0-932D-2F9ADF1FFD31}"/>
              </a:ext>
            </a:extLst>
          </p:cNvPr>
          <p:cNvSpPr>
            <a:spLocks noGrp="1"/>
          </p:cNvSpPr>
          <p:nvPr>
            <p:ph type="subTitle" idx="1" hasCustomPrompt="1"/>
          </p:nvPr>
        </p:nvSpPr>
        <p:spPr bwMode="gray">
          <a:xfrm>
            <a:off x="1524000" y="3602038"/>
            <a:ext cx="9144000" cy="1130600"/>
          </a:xfrm>
        </p:spPr>
        <p:txBody>
          <a:bodyPr/>
          <a:lstStyle>
            <a:lvl1pPr marL="0" indent="0" algn="ctr">
              <a:buNone/>
              <a:defRPr sz="2400">
                <a:solidFill>
                  <a:schemeClr val="accent6"/>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This layout is not intended for use within presentations.</a:t>
            </a:r>
          </a:p>
        </p:txBody>
      </p:sp>
      <p:sp>
        <p:nvSpPr>
          <p:cNvPr id="5" name="Footer Placeholder 4">
            <a:extLst>
              <a:ext uri="{FF2B5EF4-FFF2-40B4-BE49-F238E27FC236}">
                <a16:creationId xmlns:a16="http://schemas.microsoft.com/office/drawing/2014/main" id="{6A126410-8F3C-4F0B-B7C5-2D48B3EF1A6A}"/>
              </a:ext>
            </a:extLst>
          </p:cNvPr>
          <p:cNvSpPr>
            <a:spLocks noGrp="1"/>
          </p:cNvSpPr>
          <p:nvPr>
            <p:ph type="ftr" sz="quarter" idx="11"/>
          </p:nvPr>
        </p:nvSpPr>
        <p:spPr bwMode="gray"/>
        <p:txBody>
          <a:bodyPr/>
          <a:lstStyle/>
          <a:p>
            <a:endParaRPr lang="en-US"/>
          </a:p>
        </p:txBody>
      </p:sp>
      <p:sp>
        <p:nvSpPr>
          <p:cNvPr id="6" name="Slide Number Placeholder 5">
            <a:extLst>
              <a:ext uri="{FF2B5EF4-FFF2-40B4-BE49-F238E27FC236}">
                <a16:creationId xmlns:a16="http://schemas.microsoft.com/office/drawing/2014/main" id="{D02FE67C-069E-48A9-B723-DEF10C50C013}"/>
              </a:ext>
            </a:extLst>
          </p:cNvPr>
          <p:cNvSpPr>
            <a:spLocks noGrp="1"/>
          </p:cNvSpPr>
          <p:nvPr>
            <p:ph type="sldNum" sz="quarter" idx="12"/>
          </p:nvPr>
        </p:nvSpPr>
        <p:spPr bwMode="gray"/>
        <p:txBody>
          <a:bodyPr/>
          <a:lstStyle/>
          <a:p>
            <a:fld id="{092CCD66-776E-784D-8A7C-E435BCC11AC4}" type="slidenum">
              <a:rPr lang="en-US" smtClean="0"/>
              <a:t>‹#›</a:t>
            </a:fld>
            <a:endParaRPr lang="en-US"/>
          </a:p>
        </p:txBody>
      </p:sp>
      <p:sp>
        <p:nvSpPr>
          <p:cNvPr id="4" name="Date Placeholder 3">
            <a:extLst>
              <a:ext uri="{FF2B5EF4-FFF2-40B4-BE49-F238E27FC236}">
                <a16:creationId xmlns:a16="http://schemas.microsoft.com/office/drawing/2014/main" id="{372CD502-C58E-4BBA-9A0D-8801688B5209}"/>
              </a:ext>
            </a:extLst>
          </p:cNvPr>
          <p:cNvSpPr>
            <a:spLocks noGrp="1"/>
          </p:cNvSpPr>
          <p:nvPr>
            <p:ph type="dt" sz="half" idx="10"/>
          </p:nvPr>
        </p:nvSpPr>
        <p:spPr bwMode="gray"/>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2717502935"/>
      </p:ext>
    </p:extLst>
  </p:cSld>
  <p:clrMapOvr>
    <a:masterClrMapping/>
  </p:clrMapOvr>
  <p:extLst>
    <p:ext uri="{DCECCB84-F9BA-43D5-87BE-67443E8EF086}">
      <p15:sldGuideLst xmlns:p15="http://schemas.microsoft.com/office/powerpoint/2012/main">
        <p15:guide id="1" orient="horz" pos="3776">
          <p15:clr>
            <a:srgbClr val="F26B43"/>
          </p15:clr>
        </p15:guide>
        <p15:guide id="2" orient="horz" pos="344">
          <p15:clr>
            <a:srgbClr val="F26B43"/>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Date Placeholder 2" hidden="1">
            <a:extLst>
              <a:ext uri="{FF2B5EF4-FFF2-40B4-BE49-F238E27FC236}">
                <a16:creationId xmlns:a16="http://schemas.microsoft.com/office/drawing/2014/main" id="{8A49B71C-EE28-4F4C-994D-7E3486111388}"/>
              </a:ext>
            </a:extLst>
          </p:cNvPr>
          <p:cNvSpPr>
            <a:spLocks noGrp="1"/>
          </p:cNvSpPr>
          <p:nvPr>
            <p:ph type="dt" sz="half" idx="10"/>
          </p:nvPr>
        </p:nvSpPr>
        <p:spPr/>
        <p:txBody>
          <a:bodyPr/>
          <a:lstStyle/>
          <a:p>
            <a:fld id="{EA5FF497-13BE-5E48-8877-06C726768C6D}" type="datetimeFigureOut">
              <a:rPr lang="en-US" smtClean="0"/>
              <a:t>7/17/2024</a:t>
            </a:fld>
            <a:endParaRPr lang="en-US"/>
          </a:p>
        </p:txBody>
      </p:sp>
      <p:sp>
        <p:nvSpPr>
          <p:cNvPr id="5" name="Slide Number Placeholder 4" hidden="1">
            <a:extLst>
              <a:ext uri="{FF2B5EF4-FFF2-40B4-BE49-F238E27FC236}">
                <a16:creationId xmlns:a16="http://schemas.microsoft.com/office/drawing/2014/main" id="{C408F62C-9090-4EA7-BBD2-481410405BBE}"/>
              </a:ext>
            </a:extLst>
          </p:cNvPr>
          <p:cNvSpPr>
            <a:spLocks noGrp="1"/>
          </p:cNvSpPr>
          <p:nvPr>
            <p:ph type="sldNum" sz="quarter" idx="12"/>
          </p:nvPr>
        </p:nvSpPr>
        <p:spPr/>
        <p:txBody>
          <a:bodyPr/>
          <a:lstStyle/>
          <a:p>
            <a:fld id="{092CCD66-776E-784D-8A7C-E435BCC11AC4}" type="slidenum">
              <a:rPr lang="en-US" smtClean="0"/>
              <a:t>‹#›</a:t>
            </a:fld>
            <a:endParaRPr lang="en-US"/>
          </a:p>
        </p:txBody>
      </p:sp>
      <p:sp>
        <p:nvSpPr>
          <p:cNvPr id="4" name="Footer Placeholder 3" hidden="1">
            <a:extLst>
              <a:ext uri="{FF2B5EF4-FFF2-40B4-BE49-F238E27FC236}">
                <a16:creationId xmlns:a16="http://schemas.microsoft.com/office/drawing/2014/main" id="{F7BFA8CA-0947-4A58-87AE-004F617F47B1}"/>
              </a:ext>
            </a:extLst>
          </p:cNvPr>
          <p:cNvSpPr>
            <a:spLocks noGrp="1"/>
          </p:cNvSpPr>
          <p:nvPr>
            <p:ph type="ftr" sz="quarter" idx="11"/>
          </p:nvPr>
        </p:nvSpPr>
        <p:spPr bwMode="gray"/>
        <p:txBody>
          <a:bodyPr/>
          <a:lstStyle/>
          <a:p>
            <a:endParaRPr lang="en-US"/>
          </a:p>
        </p:txBody>
      </p:sp>
      <p:sp>
        <p:nvSpPr>
          <p:cNvPr id="2" name="Title 1">
            <a:extLst>
              <a:ext uri="{FF2B5EF4-FFF2-40B4-BE49-F238E27FC236}">
                <a16:creationId xmlns:a16="http://schemas.microsoft.com/office/drawing/2014/main" id="{CB1C8E8B-99F0-45A8-BCAB-DBB719616F12}"/>
              </a:ext>
            </a:extLst>
          </p:cNvPr>
          <p:cNvSpPr>
            <a:spLocks noGrp="1"/>
          </p:cNvSpPr>
          <p:nvPr>
            <p:ph type="title" hasCustomPrompt="1"/>
          </p:nvPr>
        </p:nvSpPr>
        <p:spPr bwMode="gray"/>
        <p:txBody>
          <a:bodyPr/>
          <a:lstStyle>
            <a:lvl1pPr>
              <a:defRPr/>
            </a:lvl1pPr>
          </a:lstStyle>
          <a:p>
            <a:r>
              <a:rPr lang="en-US" dirty="0"/>
              <a:t>Slide title; Arial 22pt bold, sentence case (1 line)</a:t>
            </a:r>
          </a:p>
        </p:txBody>
      </p:sp>
    </p:spTree>
    <p:extLst>
      <p:ext uri="{BB962C8B-B14F-4D97-AF65-F5344CB8AC3E}">
        <p14:creationId xmlns:p14="http://schemas.microsoft.com/office/powerpoint/2010/main" val="1469827334"/>
      </p:ext>
    </p:extLst>
  </p:cSld>
  <p:clrMapOvr>
    <a:masterClrMapping/>
  </p:clrMapOvr>
  <p:extLst>
    <p:ext uri="{DCECCB84-F9BA-43D5-87BE-67443E8EF086}">
      <p15:sldGuideLst xmlns:p15="http://schemas.microsoft.com/office/powerpoint/2012/main">
        <p15:guide id="1" orient="horz" pos="3776">
          <p15:clr>
            <a:srgbClr val="FBAE40"/>
          </p15:clr>
        </p15:guide>
        <p15:guide id="3" orient="horz" pos="793">
          <p15:clr>
            <a:srgbClr val="FBAE40"/>
          </p15:clr>
        </p15:guide>
        <p15:guide id="4" orient="horz" pos="344">
          <p15:clr>
            <a:srgbClr val="FBAE4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8B14AA-3234-4FFB-B4D3-512ED6FA45CB}"/>
              </a:ext>
            </a:extLst>
          </p:cNvPr>
          <p:cNvSpPr>
            <a:spLocks noGrp="1"/>
          </p:cNvSpPr>
          <p:nvPr>
            <p:ph type="title" hasCustomPrompt="1"/>
          </p:nvPr>
        </p:nvSpPr>
        <p:spPr bwMode="gray">
          <a:xfrm>
            <a:off x="457199" y="555639"/>
            <a:ext cx="11274425" cy="304699"/>
          </a:xfrm>
        </p:spPr>
        <p:txBody>
          <a:bodyPr/>
          <a:lstStyle>
            <a:lvl1pPr>
              <a:defRPr/>
            </a:lvl1pPr>
          </a:lstStyle>
          <a:p>
            <a:r>
              <a:rPr lang="en-US" dirty="0"/>
              <a:t>Not for use. This is a Microsoft default.</a:t>
            </a:r>
          </a:p>
        </p:txBody>
      </p:sp>
      <p:sp>
        <p:nvSpPr>
          <p:cNvPr id="3" name="Content Placeholder 2">
            <a:extLst>
              <a:ext uri="{FF2B5EF4-FFF2-40B4-BE49-F238E27FC236}">
                <a16:creationId xmlns:a16="http://schemas.microsoft.com/office/drawing/2014/main" id="{4ABCB17D-A7A6-41F6-83CB-566500CE0480}"/>
              </a:ext>
            </a:extLst>
          </p:cNvPr>
          <p:cNvSpPr>
            <a:spLocks noGrp="1"/>
          </p:cNvSpPr>
          <p:nvPr>
            <p:ph sz="half" idx="1" hasCustomPrompt="1"/>
          </p:nvPr>
        </p:nvSpPr>
        <p:spPr bwMode="gray">
          <a:xfrm>
            <a:off x="838200" y="1469765"/>
            <a:ext cx="5181600" cy="4351338"/>
          </a:xfrm>
        </p:spPr>
        <p:txBody>
          <a:bodyPr/>
          <a:lstStyle/>
          <a:p>
            <a:pPr lvl="0"/>
            <a:r>
              <a:rPr lang="en-US" dirty="0"/>
              <a:t>Click to type text. To activate sub-level formatting,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70EF25F9-31AF-45D7-90BD-D4D634628BC9}"/>
              </a:ext>
            </a:extLst>
          </p:cNvPr>
          <p:cNvSpPr>
            <a:spLocks noGrp="1"/>
          </p:cNvSpPr>
          <p:nvPr>
            <p:ph sz="half" idx="2" hasCustomPrompt="1"/>
          </p:nvPr>
        </p:nvSpPr>
        <p:spPr bwMode="gray">
          <a:xfrm>
            <a:off x="6172200" y="1469765"/>
            <a:ext cx="5181600" cy="4351338"/>
          </a:xfrm>
        </p:spPr>
        <p:txBody>
          <a:bodyPr/>
          <a:lstStyle/>
          <a:p>
            <a:pPr lvl="0"/>
            <a:r>
              <a:rPr lang="en-US" dirty="0"/>
              <a:t>Click to type text. To activate sub-level formatting,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a:extLst>
              <a:ext uri="{FF2B5EF4-FFF2-40B4-BE49-F238E27FC236}">
                <a16:creationId xmlns:a16="http://schemas.microsoft.com/office/drawing/2014/main" id="{562DD608-68C8-4550-8B5B-0AD9AE479018}"/>
              </a:ext>
            </a:extLst>
          </p:cNvPr>
          <p:cNvSpPr>
            <a:spLocks noGrp="1"/>
          </p:cNvSpPr>
          <p:nvPr>
            <p:ph type="ftr" sz="quarter" idx="11"/>
          </p:nvPr>
        </p:nvSpPr>
        <p:spPr bwMode="gray"/>
        <p:txBody>
          <a:bodyPr/>
          <a:lstStyle/>
          <a:p>
            <a:endParaRPr lang="en-US"/>
          </a:p>
        </p:txBody>
      </p:sp>
      <p:sp>
        <p:nvSpPr>
          <p:cNvPr id="7" name="Slide Number Placeholder 6">
            <a:extLst>
              <a:ext uri="{FF2B5EF4-FFF2-40B4-BE49-F238E27FC236}">
                <a16:creationId xmlns:a16="http://schemas.microsoft.com/office/drawing/2014/main" id="{469831F6-C4D6-424D-B187-C11B57AE40DB}"/>
              </a:ext>
            </a:extLst>
          </p:cNvPr>
          <p:cNvSpPr>
            <a:spLocks noGrp="1"/>
          </p:cNvSpPr>
          <p:nvPr>
            <p:ph type="sldNum" sz="quarter" idx="12"/>
          </p:nvPr>
        </p:nvSpPr>
        <p:spPr bwMode="gray"/>
        <p:txBody>
          <a:bodyPr/>
          <a:lstStyle/>
          <a:p>
            <a:fld id="{092CCD66-776E-784D-8A7C-E435BCC11AC4}" type="slidenum">
              <a:rPr lang="en-US" smtClean="0"/>
              <a:t>‹#›</a:t>
            </a:fld>
            <a:endParaRPr lang="en-US"/>
          </a:p>
        </p:txBody>
      </p:sp>
      <p:sp>
        <p:nvSpPr>
          <p:cNvPr id="5" name="Date Placeholder 4">
            <a:extLst>
              <a:ext uri="{FF2B5EF4-FFF2-40B4-BE49-F238E27FC236}">
                <a16:creationId xmlns:a16="http://schemas.microsoft.com/office/drawing/2014/main" id="{9A220815-B520-464A-809E-9A762EE28066}"/>
              </a:ext>
            </a:extLst>
          </p:cNvPr>
          <p:cNvSpPr>
            <a:spLocks noGrp="1"/>
          </p:cNvSpPr>
          <p:nvPr>
            <p:ph type="dt" sz="half" idx="10"/>
          </p:nvPr>
        </p:nvSpPr>
        <p:spPr bwMode="gray"/>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2738819939"/>
      </p:ext>
    </p:extLst>
  </p:cSld>
  <p:clrMapOvr>
    <a:masterClrMapping/>
  </p:clrMapOvr>
  <p:extLst>
    <p:ext uri="{DCECCB84-F9BA-43D5-87BE-67443E8EF086}">
      <p15:sldGuideLst xmlns:p15="http://schemas.microsoft.com/office/powerpoint/2012/main">
        <p15:guide id="1" orient="horz" pos="3776">
          <p15:clr>
            <a:srgbClr val="F26B43"/>
          </p15:clr>
        </p15:guide>
        <p15:guide id="2" orient="horz" pos="344">
          <p15:clr>
            <a:srgbClr val="F26B43"/>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8E2E3-6B30-46B0-B4B4-027D6D07175E}"/>
              </a:ext>
            </a:extLst>
          </p:cNvPr>
          <p:cNvSpPr>
            <a:spLocks noGrp="1"/>
          </p:cNvSpPr>
          <p:nvPr>
            <p:ph type="title" hasCustomPrompt="1"/>
          </p:nvPr>
        </p:nvSpPr>
        <p:spPr bwMode="gray">
          <a:xfrm>
            <a:off x="457199" y="555639"/>
            <a:ext cx="11274426" cy="304699"/>
          </a:xfrm>
        </p:spPr>
        <p:txBody>
          <a:bodyPr/>
          <a:lstStyle>
            <a:lvl1pPr>
              <a:defRPr/>
            </a:lvl1pPr>
          </a:lstStyle>
          <a:p>
            <a:r>
              <a:rPr lang="en-US" dirty="0"/>
              <a:t>Not for use. This is a Microsoft default.</a:t>
            </a:r>
          </a:p>
        </p:txBody>
      </p:sp>
      <p:sp>
        <p:nvSpPr>
          <p:cNvPr id="3" name="Text Placeholder 2">
            <a:extLst>
              <a:ext uri="{FF2B5EF4-FFF2-40B4-BE49-F238E27FC236}">
                <a16:creationId xmlns:a16="http://schemas.microsoft.com/office/drawing/2014/main" id="{FCE00B74-BF12-4966-8AA7-173AC3483119}"/>
              </a:ext>
            </a:extLst>
          </p:cNvPr>
          <p:cNvSpPr>
            <a:spLocks noGrp="1"/>
          </p:cNvSpPr>
          <p:nvPr>
            <p:ph type="body" idx="1"/>
          </p:nvPr>
        </p:nvSpPr>
        <p:spPr bwMode="gray">
          <a:xfrm>
            <a:off x="839787" y="1469346"/>
            <a:ext cx="5184132" cy="823912"/>
          </a:xfrm>
        </p:spPr>
        <p:txBody>
          <a:bodyPr anchor="b"/>
          <a:lstStyle>
            <a:lvl1pPr marL="0" indent="0">
              <a:spcBef>
                <a:spcPts val="0"/>
              </a:spcBef>
              <a:buNone/>
              <a:defRPr sz="24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1024F8A-D5E1-459D-8864-ECDE8305BEE3}"/>
              </a:ext>
            </a:extLst>
          </p:cNvPr>
          <p:cNvSpPr>
            <a:spLocks noGrp="1"/>
          </p:cNvSpPr>
          <p:nvPr>
            <p:ph sz="half" idx="2" hasCustomPrompt="1"/>
          </p:nvPr>
        </p:nvSpPr>
        <p:spPr bwMode="gray">
          <a:xfrm>
            <a:off x="839787" y="2293257"/>
            <a:ext cx="5184132" cy="3527845"/>
          </a:xfrm>
        </p:spPr>
        <p:txBody>
          <a:bodyPr/>
          <a:lstStyle/>
          <a:p>
            <a:pPr lvl="0"/>
            <a:r>
              <a:rPr lang="en-US" dirty="0"/>
              <a:t>Click to type text. To activate sub-level formatting,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CEAA130C-8D3A-4BEE-B54E-02D7DF9EEB6D}"/>
              </a:ext>
            </a:extLst>
          </p:cNvPr>
          <p:cNvSpPr>
            <a:spLocks noGrp="1"/>
          </p:cNvSpPr>
          <p:nvPr>
            <p:ph type="body" sz="quarter" idx="3"/>
          </p:nvPr>
        </p:nvSpPr>
        <p:spPr bwMode="gray">
          <a:xfrm>
            <a:off x="6172200" y="1469346"/>
            <a:ext cx="5183188" cy="823912"/>
          </a:xfrm>
        </p:spPr>
        <p:txBody>
          <a:bodyPr anchor="b"/>
          <a:lstStyle>
            <a:lvl1pPr marL="0" indent="0">
              <a:spcBef>
                <a:spcPts val="0"/>
              </a:spcBef>
              <a:buNone/>
              <a:defRPr sz="24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1475553-3346-44A6-9C9C-B79A3C596C9C}"/>
              </a:ext>
            </a:extLst>
          </p:cNvPr>
          <p:cNvSpPr>
            <a:spLocks noGrp="1"/>
          </p:cNvSpPr>
          <p:nvPr>
            <p:ph sz="quarter" idx="4" hasCustomPrompt="1"/>
          </p:nvPr>
        </p:nvSpPr>
        <p:spPr bwMode="gray">
          <a:xfrm>
            <a:off x="6172200" y="2293258"/>
            <a:ext cx="5183188" cy="3527844"/>
          </a:xfrm>
        </p:spPr>
        <p:txBody>
          <a:bodyPr/>
          <a:lstStyle/>
          <a:p>
            <a:pPr lvl="0"/>
            <a:r>
              <a:rPr lang="en-US" dirty="0"/>
              <a:t>Click to type text. To activate sub-level formatting,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7">
            <a:extLst>
              <a:ext uri="{FF2B5EF4-FFF2-40B4-BE49-F238E27FC236}">
                <a16:creationId xmlns:a16="http://schemas.microsoft.com/office/drawing/2014/main" id="{208D5CB4-1D71-40A2-9087-19CAB8292F65}"/>
              </a:ext>
            </a:extLst>
          </p:cNvPr>
          <p:cNvSpPr>
            <a:spLocks noGrp="1"/>
          </p:cNvSpPr>
          <p:nvPr>
            <p:ph type="ftr" sz="quarter" idx="11"/>
          </p:nvPr>
        </p:nvSpPr>
        <p:spPr bwMode="gray"/>
        <p:txBody>
          <a:bodyPr/>
          <a:lstStyle/>
          <a:p>
            <a:endParaRPr lang="en-US"/>
          </a:p>
        </p:txBody>
      </p:sp>
      <p:sp>
        <p:nvSpPr>
          <p:cNvPr id="9" name="Slide Number Placeholder 8">
            <a:extLst>
              <a:ext uri="{FF2B5EF4-FFF2-40B4-BE49-F238E27FC236}">
                <a16:creationId xmlns:a16="http://schemas.microsoft.com/office/drawing/2014/main" id="{64858ABD-186B-4697-ADA0-B1768243BB63}"/>
              </a:ext>
            </a:extLst>
          </p:cNvPr>
          <p:cNvSpPr>
            <a:spLocks noGrp="1"/>
          </p:cNvSpPr>
          <p:nvPr>
            <p:ph type="sldNum" sz="quarter" idx="12"/>
          </p:nvPr>
        </p:nvSpPr>
        <p:spPr bwMode="gray"/>
        <p:txBody>
          <a:bodyPr/>
          <a:lstStyle/>
          <a:p>
            <a:fld id="{092CCD66-776E-784D-8A7C-E435BCC11AC4}" type="slidenum">
              <a:rPr lang="en-US" smtClean="0"/>
              <a:t>‹#›</a:t>
            </a:fld>
            <a:endParaRPr lang="en-US"/>
          </a:p>
        </p:txBody>
      </p:sp>
      <p:sp>
        <p:nvSpPr>
          <p:cNvPr id="7" name="Date Placeholder 6">
            <a:extLst>
              <a:ext uri="{FF2B5EF4-FFF2-40B4-BE49-F238E27FC236}">
                <a16:creationId xmlns:a16="http://schemas.microsoft.com/office/drawing/2014/main" id="{A31E6BBF-F3E7-49D2-A6BF-EC70F1823AB9}"/>
              </a:ext>
            </a:extLst>
          </p:cNvPr>
          <p:cNvSpPr>
            <a:spLocks noGrp="1"/>
          </p:cNvSpPr>
          <p:nvPr>
            <p:ph type="dt" sz="half" idx="10"/>
          </p:nvPr>
        </p:nvSpPr>
        <p:spPr bwMode="gray"/>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1431164529"/>
      </p:ext>
    </p:extLst>
  </p:cSld>
  <p:clrMapOvr>
    <a:masterClrMapping/>
  </p:clrMapOvr>
  <p:extLst>
    <p:ext uri="{DCECCB84-F9BA-43D5-87BE-67443E8EF086}">
      <p15:sldGuideLst xmlns:p15="http://schemas.microsoft.com/office/powerpoint/2012/main">
        <p15:guide id="1" orient="horz" pos="3776">
          <p15:clr>
            <a:srgbClr val="F26B43"/>
          </p15:clr>
        </p15:guide>
        <p15:guide id="2" orient="horz" pos="344">
          <p15:clr>
            <a:srgbClr val="F26B43"/>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2F8FED-F893-4202-9729-070B73F89088}"/>
              </a:ext>
            </a:extLst>
          </p:cNvPr>
          <p:cNvSpPr>
            <a:spLocks noGrp="1"/>
          </p:cNvSpPr>
          <p:nvPr>
            <p:ph type="title" hasCustomPrompt="1"/>
          </p:nvPr>
        </p:nvSpPr>
        <p:spPr bwMode="gray">
          <a:xfrm>
            <a:off x="839788" y="959472"/>
            <a:ext cx="3932237" cy="609398"/>
          </a:xfrm>
        </p:spPr>
        <p:txBody>
          <a:bodyPr anchor="b"/>
          <a:lstStyle>
            <a:lvl1pPr>
              <a:defRPr sz="2200"/>
            </a:lvl1pPr>
          </a:lstStyle>
          <a:p>
            <a:r>
              <a:rPr lang="en-US" dirty="0"/>
              <a:t>Not for use. This is a Microsoft default.</a:t>
            </a:r>
          </a:p>
        </p:txBody>
      </p:sp>
      <p:sp>
        <p:nvSpPr>
          <p:cNvPr id="4" name="Text Placeholder 3">
            <a:extLst>
              <a:ext uri="{FF2B5EF4-FFF2-40B4-BE49-F238E27FC236}">
                <a16:creationId xmlns:a16="http://schemas.microsoft.com/office/drawing/2014/main" id="{3CCF252D-B8C8-459E-A3CF-ADE2DCB40929}"/>
              </a:ext>
            </a:extLst>
          </p:cNvPr>
          <p:cNvSpPr>
            <a:spLocks noGrp="1"/>
          </p:cNvSpPr>
          <p:nvPr>
            <p:ph type="body" sz="half" idx="2" hasCustomPrompt="1"/>
          </p:nvPr>
        </p:nvSpPr>
        <p:spPr bwMode="gray">
          <a:xfrm>
            <a:off x="839788" y="1568869"/>
            <a:ext cx="3932237" cy="39223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This layout is not intended for use within presentations.</a:t>
            </a:r>
          </a:p>
        </p:txBody>
      </p:sp>
      <p:sp>
        <p:nvSpPr>
          <p:cNvPr id="3" name="Content Placeholder 2">
            <a:extLst>
              <a:ext uri="{FF2B5EF4-FFF2-40B4-BE49-F238E27FC236}">
                <a16:creationId xmlns:a16="http://schemas.microsoft.com/office/drawing/2014/main" id="{FAAB0851-1B55-4EF9-9DB6-030D02FC7FC5}"/>
              </a:ext>
            </a:extLst>
          </p:cNvPr>
          <p:cNvSpPr>
            <a:spLocks noGrp="1"/>
          </p:cNvSpPr>
          <p:nvPr>
            <p:ph idx="1" hasCustomPrompt="1"/>
          </p:nvPr>
        </p:nvSpPr>
        <p:spPr bwMode="gray">
          <a:xfrm>
            <a:off x="5183188" y="959471"/>
            <a:ext cx="6172200" cy="4531785"/>
          </a:xfrm>
        </p:spPr>
        <p:txBody>
          <a:bodyPr/>
          <a:lstStyle>
            <a:lvl1pPr>
              <a:defRPr sz="1800"/>
            </a:lvl1pPr>
            <a:lvl2pPr>
              <a:defRPr sz="1800"/>
            </a:lvl2pPr>
            <a:lvl3pPr>
              <a:defRPr sz="1800"/>
            </a:lvl3pPr>
            <a:lvl4pPr>
              <a:defRPr sz="1600"/>
            </a:lvl4pPr>
            <a:lvl5pPr>
              <a:defRPr sz="1400"/>
            </a:lvl5pPr>
            <a:lvl6pPr>
              <a:defRPr sz="2000"/>
            </a:lvl6pPr>
            <a:lvl7pPr>
              <a:defRPr sz="2000"/>
            </a:lvl7pPr>
            <a:lvl8pPr>
              <a:defRPr sz="2000"/>
            </a:lvl8pPr>
            <a:lvl9pPr>
              <a:defRPr sz="2000"/>
            </a:lvl9pPr>
          </a:lstStyle>
          <a:p>
            <a:pPr lvl="0"/>
            <a:r>
              <a:rPr lang="en-US" dirty="0"/>
              <a:t>Click to type text. To activate sub-level formatting,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a:extLst>
              <a:ext uri="{FF2B5EF4-FFF2-40B4-BE49-F238E27FC236}">
                <a16:creationId xmlns:a16="http://schemas.microsoft.com/office/drawing/2014/main" id="{1F63B6A4-E537-4167-B34F-EDFE426E1E8F}"/>
              </a:ext>
            </a:extLst>
          </p:cNvPr>
          <p:cNvSpPr>
            <a:spLocks noGrp="1"/>
          </p:cNvSpPr>
          <p:nvPr>
            <p:ph type="ftr" sz="quarter" idx="11"/>
          </p:nvPr>
        </p:nvSpPr>
        <p:spPr bwMode="gray"/>
        <p:txBody>
          <a:bodyPr/>
          <a:lstStyle/>
          <a:p>
            <a:endParaRPr lang="en-US"/>
          </a:p>
        </p:txBody>
      </p:sp>
      <p:sp>
        <p:nvSpPr>
          <p:cNvPr id="7" name="Slide Number Placeholder 6">
            <a:extLst>
              <a:ext uri="{FF2B5EF4-FFF2-40B4-BE49-F238E27FC236}">
                <a16:creationId xmlns:a16="http://schemas.microsoft.com/office/drawing/2014/main" id="{D8D5DB69-D84E-44DD-8501-317F2D6B91BC}"/>
              </a:ext>
            </a:extLst>
          </p:cNvPr>
          <p:cNvSpPr>
            <a:spLocks noGrp="1"/>
          </p:cNvSpPr>
          <p:nvPr>
            <p:ph type="sldNum" sz="quarter" idx="12"/>
          </p:nvPr>
        </p:nvSpPr>
        <p:spPr bwMode="gray"/>
        <p:txBody>
          <a:bodyPr/>
          <a:lstStyle/>
          <a:p>
            <a:fld id="{092CCD66-776E-784D-8A7C-E435BCC11AC4}" type="slidenum">
              <a:rPr lang="en-US" smtClean="0"/>
              <a:t>‹#›</a:t>
            </a:fld>
            <a:endParaRPr lang="en-US"/>
          </a:p>
        </p:txBody>
      </p:sp>
      <p:sp>
        <p:nvSpPr>
          <p:cNvPr id="5" name="Date Placeholder 4">
            <a:extLst>
              <a:ext uri="{FF2B5EF4-FFF2-40B4-BE49-F238E27FC236}">
                <a16:creationId xmlns:a16="http://schemas.microsoft.com/office/drawing/2014/main" id="{B5E4B62D-C99F-4CC3-9E19-1114B3E55C1F}"/>
              </a:ext>
            </a:extLst>
          </p:cNvPr>
          <p:cNvSpPr>
            <a:spLocks noGrp="1"/>
          </p:cNvSpPr>
          <p:nvPr>
            <p:ph type="dt" sz="half" idx="10"/>
          </p:nvPr>
        </p:nvSpPr>
        <p:spPr bwMode="gray"/>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4087361941"/>
      </p:ext>
    </p:extLst>
  </p:cSld>
  <p:clrMapOvr>
    <a:masterClrMapping/>
  </p:clrMapOvr>
  <p:extLst>
    <p:ext uri="{DCECCB84-F9BA-43D5-87BE-67443E8EF086}">
      <p15:sldGuideLst xmlns:p15="http://schemas.microsoft.com/office/powerpoint/2012/main">
        <p15:guide id="1" orient="horz" pos="3776">
          <p15:clr>
            <a:srgbClr val="F26B43"/>
          </p15:clr>
        </p15:guide>
        <p15:guide id="2" orient="horz" pos="344">
          <p15:clr>
            <a:srgbClr val="F26B43"/>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71F256-EE8B-4C42-8A9F-D709E45FC9CE}"/>
              </a:ext>
            </a:extLst>
          </p:cNvPr>
          <p:cNvSpPr>
            <a:spLocks noGrp="1"/>
          </p:cNvSpPr>
          <p:nvPr>
            <p:ph type="title" hasCustomPrompt="1"/>
          </p:nvPr>
        </p:nvSpPr>
        <p:spPr bwMode="gray">
          <a:xfrm>
            <a:off x="839788" y="959472"/>
            <a:ext cx="3932237" cy="609398"/>
          </a:xfrm>
        </p:spPr>
        <p:txBody>
          <a:bodyPr anchor="b"/>
          <a:lstStyle>
            <a:lvl1pPr>
              <a:defRPr sz="2200"/>
            </a:lvl1pPr>
          </a:lstStyle>
          <a:p>
            <a:r>
              <a:rPr lang="en-US" dirty="0"/>
              <a:t>Not for use. This is a Microsoft default.</a:t>
            </a:r>
          </a:p>
        </p:txBody>
      </p:sp>
      <p:sp>
        <p:nvSpPr>
          <p:cNvPr id="4" name="Text Placeholder 3">
            <a:extLst>
              <a:ext uri="{FF2B5EF4-FFF2-40B4-BE49-F238E27FC236}">
                <a16:creationId xmlns:a16="http://schemas.microsoft.com/office/drawing/2014/main" id="{F2DB0F51-CDD0-41D4-A559-624A4917070B}"/>
              </a:ext>
            </a:extLst>
          </p:cNvPr>
          <p:cNvSpPr>
            <a:spLocks noGrp="1"/>
          </p:cNvSpPr>
          <p:nvPr>
            <p:ph type="body" sz="half" idx="2" hasCustomPrompt="1"/>
          </p:nvPr>
        </p:nvSpPr>
        <p:spPr bwMode="gray">
          <a:xfrm>
            <a:off x="839788" y="1568869"/>
            <a:ext cx="3932237" cy="39223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This layout is not intended for use within presentations.</a:t>
            </a:r>
          </a:p>
        </p:txBody>
      </p:sp>
      <p:sp>
        <p:nvSpPr>
          <p:cNvPr id="3" name="Picture Placeholder 2">
            <a:extLst>
              <a:ext uri="{FF2B5EF4-FFF2-40B4-BE49-F238E27FC236}">
                <a16:creationId xmlns:a16="http://schemas.microsoft.com/office/drawing/2014/main" id="{F9491D2A-A402-47AC-9A86-6002422F21C9}"/>
              </a:ext>
              <a:ext uri="{C183D7F6-B498-43B3-948B-1728B52AA6E4}">
                <adec:decorative xmlns:adec="http://schemas.microsoft.com/office/drawing/2017/decorative" val="1"/>
              </a:ext>
            </a:extLst>
          </p:cNvPr>
          <p:cNvSpPr>
            <a:spLocks noGrp="1"/>
          </p:cNvSpPr>
          <p:nvPr>
            <p:ph type="pic" idx="1"/>
          </p:nvPr>
        </p:nvSpPr>
        <p:spPr bwMode="gray">
          <a:xfrm>
            <a:off x="5183188" y="959471"/>
            <a:ext cx="6172200" cy="4531785"/>
          </a:xfrm>
        </p:spPr>
        <p:txBody>
          <a:bodyPr>
            <a:normAutofit/>
          </a:bodyPr>
          <a:lstStyle>
            <a:lvl1pPr marL="0" indent="0">
              <a:buNone/>
              <a:defRPr sz="1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6" name="Footer Placeholder 5">
            <a:extLst>
              <a:ext uri="{FF2B5EF4-FFF2-40B4-BE49-F238E27FC236}">
                <a16:creationId xmlns:a16="http://schemas.microsoft.com/office/drawing/2014/main" id="{17F543A3-3277-40A0-B1C2-CADD5AB0387B}"/>
              </a:ext>
            </a:extLst>
          </p:cNvPr>
          <p:cNvSpPr>
            <a:spLocks noGrp="1"/>
          </p:cNvSpPr>
          <p:nvPr>
            <p:ph type="ftr" sz="quarter" idx="11"/>
          </p:nvPr>
        </p:nvSpPr>
        <p:spPr bwMode="gray"/>
        <p:txBody>
          <a:bodyPr/>
          <a:lstStyle/>
          <a:p>
            <a:endParaRPr lang="en-US"/>
          </a:p>
        </p:txBody>
      </p:sp>
      <p:sp>
        <p:nvSpPr>
          <p:cNvPr id="7" name="Slide Number Placeholder 6">
            <a:extLst>
              <a:ext uri="{FF2B5EF4-FFF2-40B4-BE49-F238E27FC236}">
                <a16:creationId xmlns:a16="http://schemas.microsoft.com/office/drawing/2014/main" id="{F13D95E8-D049-4386-B18A-005E76673283}"/>
              </a:ext>
            </a:extLst>
          </p:cNvPr>
          <p:cNvSpPr>
            <a:spLocks noGrp="1"/>
          </p:cNvSpPr>
          <p:nvPr>
            <p:ph type="sldNum" sz="quarter" idx="12"/>
          </p:nvPr>
        </p:nvSpPr>
        <p:spPr bwMode="gray"/>
        <p:txBody>
          <a:bodyPr/>
          <a:lstStyle/>
          <a:p>
            <a:fld id="{092CCD66-776E-784D-8A7C-E435BCC11AC4}" type="slidenum">
              <a:rPr lang="en-US" smtClean="0"/>
              <a:t>‹#›</a:t>
            </a:fld>
            <a:endParaRPr lang="en-US"/>
          </a:p>
        </p:txBody>
      </p:sp>
      <p:sp>
        <p:nvSpPr>
          <p:cNvPr id="5" name="Date Placeholder 4">
            <a:extLst>
              <a:ext uri="{FF2B5EF4-FFF2-40B4-BE49-F238E27FC236}">
                <a16:creationId xmlns:a16="http://schemas.microsoft.com/office/drawing/2014/main" id="{14CD89A7-8ADC-4D39-B15F-96B3FCC81854}"/>
              </a:ext>
            </a:extLst>
          </p:cNvPr>
          <p:cNvSpPr>
            <a:spLocks noGrp="1"/>
          </p:cNvSpPr>
          <p:nvPr>
            <p:ph type="dt" sz="half" idx="10"/>
          </p:nvPr>
        </p:nvSpPr>
        <p:spPr bwMode="gray"/>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3100635973"/>
      </p:ext>
    </p:extLst>
  </p:cSld>
  <p:clrMapOvr>
    <a:masterClrMapping/>
  </p:clrMapOvr>
  <p:extLst>
    <p:ext uri="{DCECCB84-F9BA-43D5-87BE-67443E8EF086}">
      <p15:sldGuideLst xmlns:p15="http://schemas.microsoft.com/office/powerpoint/2012/main">
        <p15:guide id="1" orient="horz" pos="3776">
          <p15:clr>
            <a:srgbClr val="F26B43"/>
          </p15:clr>
        </p15:guide>
        <p15:guide id="2" orient="horz" pos="344">
          <p15:clr>
            <a:srgbClr val="F26B43"/>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19D853-E248-4BE3-8F8C-4FF1369CBDAE}"/>
              </a:ext>
            </a:extLst>
          </p:cNvPr>
          <p:cNvSpPr>
            <a:spLocks noGrp="1"/>
          </p:cNvSpPr>
          <p:nvPr>
            <p:ph type="title" hasCustomPrompt="1"/>
          </p:nvPr>
        </p:nvSpPr>
        <p:spPr bwMode="gray"/>
        <p:txBody>
          <a:bodyPr/>
          <a:lstStyle/>
          <a:p>
            <a:r>
              <a:rPr lang="en-US" dirty="0"/>
              <a:t>Not for use. This is a Microsoft default.</a:t>
            </a:r>
          </a:p>
        </p:txBody>
      </p:sp>
      <p:sp>
        <p:nvSpPr>
          <p:cNvPr id="3" name="Vertical Text Placeholder 2">
            <a:extLst>
              <a:ext uri="{FF2B5EF4-FFF2-40B4-BE49-F238E27FC236}">
                <a16:creationId xmlns:a16="http://schemas.microsoft.com/office/drawing/2014/main" id="{E7268BF8-16E9-442C-865D-E015BE37821F}"/>
              </a:ext>
            </a:extLst>
          </p:cNvPr>
          <p:cNvSpPr>
            <a:spLocks noGrp="1"/>
          </p:cNvSpPr>
          <p:nvPr>
            <p:ph type="body" orient="vert" idx="1" hasCustomPrompt="1"/>
          </p:nvPr>
        </p:nvSpPr>
        <p:spPr bwMode="gray">
          <a:xfrm>
            <a:off x="1524000" y="1468197"/>
            <a:ext cx="9144000" cy="3930085"/>
          </a:xfrm>
        </p:spPr>
        <p:txBody>
          <a:bodyPr vert="eaVert"/>
          <a:lstStyle/>
          <a:p>
            <a:pPr lvl="0"/>
            <a:r>
              <a:rPr lang="en-US" dirty="0"/>
              <a:t>Click to type text. To activate sub-level formatting,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0765FB1D-8B17-4CDB-BAAD-56DCBE7C6507}"/>
              </a:ext>
            </a:extLst>
          </p:cNvPr>
          <p:cNvSpPr>
            <a:spLocks noGrp="1"/>
          </p:cNvSpPr>
          <p:nvPr>
            <p:ph type="ftr" sz="quarter" idx="11"/>
          </p:nvPr>
        </p:nvSpPr>
        <p:spPr bwMode="gray"/>
        <p:txBody>
          <a:bodyPr/>
          <a:lstStyle/>
          <a:p>
            <a:endParaRPr lang="en-US"/>
          </a:p>
        </p:txBody>
      </p:sp>
      <p:sp>
        <p:nvSpPr>
          <p:cNvPr id="6" name="Slide Number Placeholder 5">
            <a:extLst>
              <a:ext uri="{FF2B5EF4-FFF2-40B4-BE49-F238E27FC236}">
                <a16:creationId xmlns:a16="http://schemas.microsoft.com/office/drawing/2014/main" id="{1A563E8E-48A6-4825-9CB7-1E5880454802}"/>
              </a:ext>
            </a:extLst>
          </p:cNvPr>
          <p:cNvSpPr>
            <a:spLocks noGrp="1"/>
          </p:cNvSpPr>
          <p:nvPr>
            <p:ph type="sldNum" sz="quarter" idx="12"/>
          </p:nvPr>
        </p:nvSpPr>
        <p:spPr bwMode="gray"/>
        <p:txBody>
          <a:bodyPr/>
          <a:lstStyle/>
          <a:p>
            <a:fld id="{092CCD66-776E-784D-8A7C-E435BCC11AC4}" type="slidenum">
              <a:rPr lang="en-US" smtClean="0"/>
              <a:t>‹#›</a:t>
            </a:fld>
            <a:endParaRPr lang="en-US"/>
          </a:p>
        </p:txBody>
      </p:sp>
      <p:sp>
        <p:nvSpPr>
          <p:cNvPr id="4" name="Date Placeholder 3">
            <a:extLst>
              <a:ext uri="{FF2B5EF4-FFF2-40B4-BE49-F238E27FC236}">
                <a16:creationId xmlns:a16="http://schemas.microsoft.com/office/drawing/2014/main" id="{DBB24B87-31C9-4BD9-B6CB-469EE19051A3}"/>
              </a:ext>
            </a:extLst>
          </p:cNvPr>
          <p:cNvSpPr>
            <a:spLocks noGrp="1"/>
          </p:cNvSpPr>
          <p:nvPr>
            <p:ph type="dt" sz="half" idx="10"/>
          </p:nvPr>
        </p:nvSpPr>
        <p:spPr bwMode="gray"/>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1361035372"/>
      </p:ext>
    </p:extLst>
  </p:cSld>
  <p:clrMapOvr>
    <a:masterClrMapping/>
  </p:clrMapOvr>
  <p:extLst>
    <p:ext uri="{DCECCB84-F9BA-43D5-87BE-67443E8EF086}">
      <p15:sldGuideLst xmlns:p15="http://schemas.microsoft.com/office/powerpoint/2012/main">
        <p15:guide id="1" orient="horz" pos="3776">
          <p15:clr>
            <a:srgbClr val="F26B43"/>
          </p15:clr>
        </p15:guide>
        <p15:guide id="2" orient="horz" pos="344">
          <p15:clr>
            <a:srgbClr val="F26B43"/>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4B8F935-64F2-4650-80FF-CFD09440797C}"/>
              </a:ext>
            </a:extLst>
          </p:cNvPr>
          <p:cNvSpPr>
            <a:spLocks noGrp="1"/>
          </p:cNvSpPr>
          <p:nvPr>
            <p:ph type="title" orient="vert" hasCustomPrompt="1"/>
          </p:nvPr>
        </p:nvSpPr>
        <p:spPr bwMode="gray">
          <a:xfrm>
            <a:off x="10945256" y="546100"/>
            <a:ext cx="786369" cy="5297292"/>
          </a:xfrm>
        </p:spPr>
        <p:txBody>
          <a:bodyPr vert="eaVert"/>
          <a:lstStyle/>
          <a:p>
            <a:r>
              <a:rPr lang="en-US" dirty="0"/>
              <a:t>Not for use. This is a Microsoft default.</a:t>
            </a:r>
          </a:p>
        </p:txBody>
      </p:sp>
      <p:sp>
        <p:nvSpPr>
          <p:cNvPr id="3" name="Vertical Text Placeholder 2">
            <a:extLst>
              <a:ext uri="{FF2B5EF4-FFF2-40B4-BE49-F238E27FC236}">
                <a16:creationId xmlns:a16="http://schemas.microsoft.com/office/drawing/2014/main" id="{1A0DAF3A-9FF6-438D-AEE6-0F69D361006E}"/>
              </a:ext>
            </a:extLst>
          </p:cNvPr>
          <p:cNvSpPr>
            <a:spLocks noGrp="1"/>
          </p:cNvSpPr>
          <p:nvPr>
            <p:ph type="body" orient="vert" idx="1" hasCustomPrompt="1"/>
          </p:nvPr>
        </p:nvSpPr>
        <p:spPr bwMode="gray">
          <a:xfrm>
            <a:off x="3058556" y="546100"/>
            <a:ext cx="7734300" cy="5297292"/>
          </a:xfrm>
        </p:spPr>
        <p:txBody>
          <a:bodyPr vert="eaVert"/>
          <a:lstStyle/>
          <a:p>
            <a:pPr lvl="0"/>
            <a:r>
              <a:rPr lang="en-US" dirty="0"/>
              <a:t>Click to type text. To activate sub-level formatting,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9D3EA6C7-F505-4DA8-9747-410A859FC904}"/>
              </a:ext>
            </a:extLst>
          </p:cNvPr>
          <p:cNvSpPr>
            <a:spLocks noGrp="1"/>
          </p:cNvSpPr>
          <p:nvPr>
            <p:ph type="ftr" sz="quarter" idx="11"/>
          </p:nvPr>
        </p:nvSpPr>
        <p:spPr bwMode="gray"/>
        <p:txBody>
          <a:bodyPr/>
          <a:lstStyle/>
          <a:p>
            <a:endParaRPr lang="en-US"/>
          </a:p>
        </p:txBody>
      </p:sp>
      <p:sp>
        <p:nvSpPr>
          <p:cNvPr id="6" name="Slide Number Placeholder 5">
            <a:extLst>
              <a:ext uri="{FF2B5EF4-FFF2-40B4-BE49-F238E27FC236}">
                <a16:creationId xmlns:a16="http://schemas.microsoft.com/office/drawing/2014/main" id="{8DD75DA2-D743-4167-8A0F-F9B035E62107}"/>
              </a:ext>
            </a:extLst>
          </p:cNvPr>
          <p:cNvSpPr>
            <a:spLocks noGrp="1"/>
          </p:cNvSpPr>
          <p:nvPr>
            <p:ph type="sldNum" sz="quarter" idx="12"/>
          </p:nvPr>
        </p:nvSpPr>
        <p:spPr bwMode="gray"/>
        <p:txBody>
          <a:bodyPr/>
          <a:lstStyle/>
          <a:p>
            <a:fld id="{092CCD66-776E-784D-8A7C-E435BCC11AC4}" type="slidenum">
              <a:rPr lang="en-US" smtClean="0"/>
              <a:t>‹#›</a:t>
            </a:fld>
            <a:endParaRPr lang="en-US"/>
          </a:p>
        </p:txBody>
      </p:sp>
      <p:sp>
        <p:nvSpPr>
          <p:cNvPr id="4" name="Date Placeholder 3">
            <a:extLst>
              <a:ext uri="{FF2B5EF4-FFF2-40B4-BE49-F238E27FC236}">
                <a16:creationId xmlns:a16="http://schemas.microsoft.com/office/drawing/2014/main" id="{DD08046B-162A-46A6-A5E8-53242F87888E}"/>
              </a:ext>
            </a:extLst>
          </p:cNvPr>
          <p:cNvSpPr>
            <a:spLocks noGrp="1"/>
          </p:cNvSpPr>
          <p:nvPr>
            <p:ph type="dt" sz="half" idx="10"/>
          </p:nvPr>
        </p:nvSpPr>
        <p:spPr bwMode="gray"/>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4000228675"/>
      </p:ext>
    </p:extLst>
  </p:cSld>
  <p:clrMapOvr>
    <a:masterClrMapping/>
  </p:clrMapOvr>
  <p:extLst>
    <p:ext uri="{DCECCB84-F9BA-43D5-87BE-67443E8EF086}">
      <p15:sldGuideLst xmlns:p15="http://schemas.microsoft.com/office/powerpoint/2012/main">
        <p15:guide id="1" orient="horz" pos="3776">
          <p15:clr>
            <a:srgbClr val="F26B43"/>
          </p15:clr>
        </p15:guide>
        <p15:guide id="2" orient="horz" pos="344">
          <p15:clr>
            <a:srgbClr val="F26B43"/>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Subhead">
    <p:spTree>
      <p:nvGrpSpPr>
        <p:cNvPr id="1" name=""/>
        <p:cNvGrpSpPr/>
        <p:nvPr/>
      </p:nvGrpSpPr>
      <p:grpSpPr>
        <a:xfrm>
          <a:off x="0" y="0"/>
          <a:ext cx="0" cy="0"/>
          <a:chOff x="0" y="0"/>
          <a:chExt cx="0" cy="0"/>
        </a:xfrm>
      </p:grpSpPr>
      <p:sp>
        <p:nvSpPr>
          <p:cNvPr id="3" name="Date Placeholder 2" hidden="1">
            <a:extLst>
              <a:ext uri="{FF2B5EF4-FFF2-40B4-BE49-F238E27FC236}">
                <a16:creationId xmlns:a16="http://schemas.microsoft.com/office/drawing/2014/main" id="{76B3DF85-06AB-4D09-9458-B0A4DE468FDB}"/>
              </a:ext>
            </a:extLst>
          </p:cNvPr>
          <p:cNvSpPr>
            <a:spLocks noGrp="1"/>
          </p:cNvSpPr>
          <p:nvPr>
            <p:ph type="dt" sz="half" idx="10"/>
          </p:nvPr>
        </p:nvSpPr>
        <p:spPr/>
        <p:txBody>
          <a:bodyPr/>
          <a:lstStyle/>
          <a:p>
            <a:fld id="{EA5FF497-13BE-5E48-8877-06C726768C6D}" type="datetimeFigureOut">
              <a:rPr lang="en-US" smtClean="0"/>
              <a:t>7/17/2024</a:t>
            </a:fld>
            <a:endParaRPr lang="en-US"/>
          </a:p>
        </p:txBody>
      </p:sp>
      <p:sp>
        <p:nvSpPr>
          <p:cNvPr id="5" name="Slide Number Placeholder 4" hidden="1">
            <a:extLst>
              <a:ext uri="{FF2B5EF4-FFF2-40B4-BE49-F238E27FC236}">
                <a16:creationId xmlns:a16="http://schemas.microsoft.com/office/drawing/2014/main" id="{CFBBDC95-8D51-42CB-B4C0-9B8E3C030FAA}"/>
              </a:ext>
            </a:extLst>
          </p:cNvPr>
          <p:cNvSpPr>
            <a:spLocks noGrp="1"/>
          </p:cNvSpPr>
          <p:nvPr>
            <p:ph type="sldNum" sz="quarter" idx="12"/>
          </p:nvPr>
        </p:nvSpPr>
        <p:spPr/>
        <p:txBody>
          <a:bodyPr/>
          <a:lstStyle/>
          <a:p>
            <a:fld id="{092CCD66-776E-784D-8A7C-E435BCC11AC4}" type="slidenum">
              <a:rPr lang="en-US" smtClean="0"/>
              <a:t>‹#›</a:t>
            </a:fld>
            <a:endParaRPr lang="en-US"/>
          </a:p>
        </p:txBody>
      </p:sp>
      <p:sp>
        <p:nvSpPr>
          <p:cNvPr id="4" name="Footer Placeholder 3" hidden="1">
            <a:extLst>
              <a:ext uri="{FF2B5EF4-FFF2-40B4-BE49-F238E27FC236}">
                <a16:creationId xmlns:a16="http://schemas.microsoft.com/office/drawing/2014/main" id="{20A558EA-9255-4DE1-B9D1-B0557684C783}"/>
              </a:ext>
            </a:extLst>
          </p:cNvPr>
          <p:cNvSpPr>
            <a:spLocks noGrp="1"/>
          </p:cNvSpPr>
          <p:nvPr>
            <p:ph type="ftr" sz="quarter" idx="11"/>
          </p:nvPr>
        </p:nvSpPr>
        <p:spPr bwMode="gray"/>
        <p:txBody>
          <a:bodyPr/>
          <a:lstStyle/>
          <a:p>
            <a:endParaRPr lang="en-US"/>
          </a:p>
        </p:txBody>
      </p:sp>
      <p:sp>
        <p:nvSpPr>
          <p:cNvPr id="8" name="Subtitle placeholder">
            <a:extLst>
              <a:ext uri="{FF2B5EF4-FFF2-40B4-BE49-F238E27FC236}">
                <a16:creationId xmlns:a16="http://schemas.microsoft.com/office/drawing/2014/main" id="{760BD2C6-F5E4-43C7-9A69-D1113FFABFA9}"/>
              </a:ext>
            </a:extLst>
          </p:cNvPr>
          <p:cNvSpPr>
            <a:spLocks noGrp="1"/>
          </p:cNvSpPr>
          <p:nvPr>
            <p:ph type="body" sz="quarter" idx="13" hasCustomPrompt="1"/>
          </p:nvPr>
        </p:nvSpPr>
        <p:spPr bwMode="gray">
          <a:xfrm>
            <a:off x="457198" y="958653"/>
            <a:ext cx="9601200" cy="269304"/>
          </a:xfrm>
        </p:spPr>
        <p:txBody>
          <a:bodyPr wrap="square">
            <a:spAutoFit/>
          </a:bodyPr>
          <a:lstStyle>
            <a:lvl1pPr>
              <a:lnSpc>
                <a:spcPct val="100000"/>
              </a:lnSpc>
              <a:spcBef>
                <a:spcPts val="0"/>
              </a:spcBef>
              <a:defRPr sz="1750" b="1">
                <a:solidFill>
                  <a:schemeClr val="accent6"/>
                </a:solidFill>
              </a:defRPr>
            </a:lvl1pPr>
          </a:lstStyle>
          <a:p>
            <a:pPr lvl="0"/>
            <a:r>
              <a:rPr lang="en-US" dirty="0"/>
              <a:t>Slide subtitle; Arial 17.5pt bold, sentence case (1 line)</a:t>
            </a:r>
          </a:p>
        </p:txBody>
      </p:sp>
      <p:sp>
        <p:nvSpPr>
          <p:cNvPr id="2" name="Title 1">
            <a:extLst>
              <a:ext uri="{FF2B5EF4-FFF2-40B4-BE49-F238E27FC236}">
                <a16:creationId xmlns:a16="http://schemas.microsoft.com/office/drawing/2014/main" id="{70871777-1CC4-46CB-8EB7-B1DE3217D445}"/>
              </a:ext>
            </a:extLst>
          </p:cNvPr>
          <p:cNvSpPr>
            <a:spLocks noGrp="1"/>
          </p:cNvSpPr>
          <p:nvPr>
            <p:ph type="title" hasCustomPrompt="1"/>
          </p:nvPr>
        </p:nvSpPr>
        <p:spPr bwMode="gray"/>
        <p:txBody>
          <a:bodyPr/>
          <a:lstStyle>
            <a:lvl1pPr>
              <a:defRPr/>
            </a:lvl1pPr>
          </a:lstStyle>
          <a:p>
            <a:r>
              <a:rPr lang="en-US" dirty="0"/>
              <a:t>Slide title; Arial 22pt bold, sentence case (1 line)</a:t>
            </a:r>
          </a:p>
        </p:txBody>
      </p:sp>
    </p:spTree>
    <p:extLst>
      <p:ext uri="{BB962C8B-B14F-4D97-AF65-F5344CB8AC3E}">
        <p14:creationId xmlns:p14="http://schemas.microsoft.com/office/powerpoint/2010/main" val="2060552081"/>
      </p:ext>
    </p:extLst>
  </p:cSld>
  <p:clrMapOvr>
    <a:masterClrMapping/>
  </p:clrMapOvr>
  <p:extLst>
    <p:ext uri="{DCECCB84-F9BA-43D5-87BE-67443E8EF086}">
      <p15:sldGuideLst xmlns:p15="http://schemas.microsoft.com/office/powerpoint/2012/main">
        <p15:guide id="1" orient="horz" pos="3776">
          <p15:clr>
            <a:srgbClr val="FBAE40"/>
          </p15:clr>
        </p15:guide>
        <p15:guide id="2" orient="horz" pos="603">
          <p15:clr>
            <a:srgbClr val="FBAE40"/>
          </p15:clr>
        </p15:guide>
        <p15:guide id="3" orient="horz" pos="1014">
          <p15:clr>
            <a:srgbClr val="FBAE40"/>
          </p15:clr>
        </p15:guide>
        <p15:guide id="4" orient="horz" pos="344">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Title Only, Two Lines">
    <p:spTree>
      <p:nvGrpSpPr>
        <p:cNvPr id="1" name=""/>
        <p:cNvGrpSpPr/>
        <p:nvPr/>
      </p:nvGrpSpPr>
      <p:grpSpPr>
        <a:xfrm>
          <a:off x="0" y="0"/>
          <a:ext cx="0" cy="0"/>
          <a:chOff x="0" y="0"/>
          <a:chExt cx="0" cy="0"/>
        </a:xfrm>
      </p:grpSpPr>
      <p:sp>
        <p:nvSpPr>
          <p:cNvPr id="6" name="Date Placeholder 5" hidden="1">
            <a:extLst>
              <a:ext uri="{FF2B5EF4-FFF2-40B4-BE49-F238E27FC236}">
                <a16:creationId xmlns:a16="http://schemas.microsoft.com/office/drawing/2014/main" id="{371431DB-E6A6-49C5-8087-27C6A3B2A54B}"/>
              </a:ext>
            </a:extLst>
          </p:cNvPr>
          <p:cNvSpPr>
            <a:spLocks noGrp="1"/>
          </p:cNvSpPr>
          <p:nvPr>
            <p:ph type="dt" sz="half" idx="10"/>
          </p:nvPr>
        </p:nvSpPr>
        <p:spPr/>
        <p:txBody>
          <a:bodyPr/>
          <a:lstStyle/>
          <a:p>
            <a:fld id="{EA5FF497-13BE-5E48-8877-06C726768C6D}" type="datetimeFigureOut">
              <a:rPr lang="en-US" smtClean="0"/>
              <a:t>7/17/2024</a:t>
            </a:fld>
            <a:endParaRPr lang="en-US"/>
          </a:p>
        </p:txBody>
      </p:sp>
      <p:sp>
        <p:nvSpPr>
          <p:cNvPr id="8" name="Slide Number Placeholder 7" hidden="1">
            <a:extLst>
              <a:ext uri="{FF2B5EF4-FFF2-40B4-BE49-F238E27FC236}">
                <a16:creationId xmlns:a16="http://schemas.microsoft.com/office/drawing/2014/main" id="{8B45D769-A041-452F-B2B9-DCBF82634579}"/>
              </a:ext>
            </a:extLst>
          </p:cNvPr>
          <p:cNvSpPr>
            <a:spLocks noGrp="1"/>
          </p:cNvSpPr>
          <p:nvPr>
            <p:ph type="sldNum" sz="quarter" idx="12"/>
          </p:nvPr>
        </p:nvSpPr>
        <p:spPr/>
        <p:txBody>
          <a:bodyPr/>
          <a:lstStyle/>
          <a:p>
            <a:fld id="{092CCD66-776E-784D-8A7C-E435BCC11AC4}" type="slidenum">
              <a:rPr lang="en-US" smtClean="0"/>
              <a:t>‹#›</a:t>
            </a:fld>
            <a:endParaRPr lang="en-US"/>
          </a:p>
        </p:txBody>
      </p:sp>
      <p:sp>
        <p:nvSpPr>
          <p:cNvPr id="7" name="Footer Placeholder 6" hidden="1">
            <a:extLst>
              <a:ext uri="{FF2B5EF4-FFF2-40B4-BE49-F238E27FC236}">
                <a16:creationId xmlns:a16="http://schemas.microsoft.com/office/drawing/2014/main" id="{2F19E74A-0080-4967-9833-9ACB7226DDE7}"/>
              </a:ext>
            </a:extLst>
          </p:cNvPr>
          <p:cNvSpPr>
            <a:spLocks noGrp="1"/>
          </p:cNvSpPr>
          <p:nvPr>
            <p:ph type="ftr" sz="quarter" idx="11"/>
          </p:nvPr>
        </p:nvSpPr>
        <p:spPr/>
        <p:txBody>
          <a:bodyPr/>
          <a:lstStyle/>
          <a:p>
            <a:endParaRPr lang="en-US"/>
          </a:p>
        </p:txBody>
      </p:sp>
      <p:sp>
        <p:nvSpPr>
          <p:cNvPr id="2" name="Title 1">
            <a:extLst>
              <a:ext uri="{FF2B5EF4-FFF2-40B4-BE49-F238E27FC236}">
                <a16:creationId xmlns:a16="http://schemas.microsoft.com/office/drawing/2014/main" id="{CB1C8E8B-99F0-45A8-BCAB-DBB719616F12}"/>
              </a:ext>
            </a:extLst>
          </p:cNvPr>
          <p:cNvSpPr>
            <a:spLocks noGrp="1"/>
          </p:cNvSpPr>
          <p:nvPr>
            <p:ph type="title" hasCustomPrompt="1"/>
          </p:nvPr>
        </p:nvSpPr>
        <p:spPr bwMode="gray">
          <a:xfrm>
            <a:off x="457199" y="555639"/>
            <a:ext cx="9601200" cy="609398"/>
          </a:xfrm>
        </p:spPr>
        <p:txBody>
          <a:bodyPr/>
          <a:lstStyle>
            <a:lvl1pPr>
              <a:defRPr/>
            </a:lvl1pPr>
          </a:lstStyle>
          <a:p>
            <a:r>
              <a:rPr lang="en-US" dirty="0"/>
              <a:t>Slide title; Arial 22pt bold, sentence case. This layout accommodates a slide title that extends downward to a second line (max. 2 lines).</a:t>
            </a:r>
          </a:p>
        </p:txBody>
      </p:sp>
    </p:spTree>
    <p:extLst>
      <p:ext uri="{BB962C8B-B14F-4D97-AF65-F5344CB8AC3E}">
        <p14:creationId xmlns:p14="http://schemas.microsoft.com/office/powerpoint/2010/main" val="713171741"/>
      </p:ext>
    </p:extLst>
  </p:cSld>
  <p:clrMapOvr>
    <a:masterClrMapping/>
  </p:clrMapOvr>
  <p:extLst>
    <p:ext uri="{DCECCB84-F9BA-43D5-87BE-67443E8EF086}">
      <p15:sldGuideLst xmlns:p15="http://schemas.microsoft.com/office/powerpoint/2012/main">
        <p15:guide id="1" orient="horz" pos="3776">
          <p15:clr>
            <a:srgbClr val="FBAE40"/>
          </p15:clr>
        </p15:guide>
        <p15:guide id="3" orient="horz" pos="1016">
          <p15:clr>
            <a:srgbClr val="FBAE40"/>
          </p15:clr>
        </p15:guide>
        <p15:guide id="4" orient="horz" pos="344">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hidden="1">
            <a:extLst>
              <a:ext uri="{FF2B5EF4-FFF2-40B4-BE49-F238E27FC236}">
                <a16:creationId xmlns:a16="http://schemas.microsoft.com/office/drawing/2014/main" id="{E8F05950-6299-4B4F-B254-8E9E230299D9}"/>
              </a:ext>
            </a:extLst>
          </p:cNvPr>
          <p:cNvSpPr>
            <a:spLocks noGrp="1"/>
          </p:cNvSpPr>
          <p:nvPr>
            <p:ph type="dt" sz="half" idx="10"/>
          </p:nvPr>
        </p:nvSpPr>
        <p:spPr bwMode="gray"/>
        <p:txBody>
          <a:bodyPr/>
          <a:lstStyle/>
          <a:p>
            <a:fld id="{EA5FF497-13BE-5E48-8877-06C726768C6D}" type="datetimeFigureOut">
              <a:rPr lang="en-US" smtClean="0"/>
              <a:t>7/17/2024</a:t>
            </a:fld>
            <a:endParaRPr lang="en-US"/>
          </a:p>
        </p:txBody>
      </p:sp>
      <p:sp>
        <p:nvSpPr>
          <p:cNvPr id="6" name="Slide Number Placeholder 5" hidden="1">
            <a:extLst>
              <a:ext uri="{FF2B5EF4-FFF2-40B4-BE49-F238E27FC236}">
                <a16:creationId xmlns:a16="http://schemas.microsoft.com/office/drawing/2014/main" id="{E92844E1-DCBE-4FE7-B46C-155141DCD59B}"/>
              </a:ext>
            </a:extLst>
          </p:cNvPr>
          <p:cNvSpPr>
            <a:spLocks noGrp="1"/>
          </p:cNvSpPr>
          <p:nvPr>
            <p:ph type="sldNum" sz="quarter" idx="12"/>
          </p:nvPr>
        </p:nvSpPr>
        <p:spPr bwMode="gray"/>
        <p:txBody>
          <a:bodyPr/>
          <a:lstStyle/>
          <a:p>
            <a:fld id="{092CCD66-776E-784D-8A7C-E435BCC11AC4}" type="slidenum">
              <a:rPr lang="en-US" smtClean="0"/>
              <a:t>‹#›</a:t>
            </a:fld>
            <a:endParaRPr lang="en-US"/>
          </a:p>
        </p:txBody>
      </p:sp>
      <p:sp>
        <p:nvSpPr>
          <p:cNvPr id="5" name="Footer Placeholder 4" hidden="1">
            <a:extLst>
              <a:ext uri="{FF2B5EF4-FFF2-40B4-BE49-F238E27FC236}">
                <a16:creationId xmlns:a16="http://schemas.microsoft.com/office/drawing/2014/main" id="{C6F9B0AB-0E2D-494E-B617-49AC025A7447}"/>
              </a:ext>
            </a:extLst>
          </p:cNvPr>
          <p:cNvSpPr>
            <a:spLocks noGrp="1"/>
          </p:cNvSpPr>
          <p:nvPr>
            <p:ph type="ftr" sz="quarter" idx="11"/>
          </p:nvPr>
        </p:nvSpPr>
        <p:spPr bwMode="gray"/>
        <p:txBody>
          <a:bodyPr/>
          <a:lstStyle/>
          <a:p>
            <a:endParaRPr lang="en-US"/>
          </a:p>
        </p:txBody>
      </p:sp>
      <p:sp>
        <p:nvSpPr>
          <p:cNvPr id="3" name="Content Placeholder 2">
            <a:extLst>
              <a:ext uri="{FF2B5EF4-FFF2-40B4-BE49-F238E27FC236}">
                <a16:creationId xmlns:a16="http://schemas.microsoft.com/office/drawing/2014/main" id="{97828B26-FB6F-4B30-8973-00FC53DA3EAD}"/>
              </a:ext>
            </a:extLst>
          </p:cNvPr>
          <p:cNvSpPr>
            <a:spLocks noGrp="1"/>
          </p:cNvSpPr>
          <p:nvPr>
            <p:ph idx="1" hasCustomPrompt="1"/>
          </p:nvPr>
        </p:nvSpPr>
        <p:spPr bwMode="gray">
          <a:xfrm>
            <a:off x="1524000" y="1557210"/>
            <a:ext cx="9144000" cy="3930085"/>
          </a:xfrm>
        </p:spPr>
        <p:txBody>
          <a:bodyPr/>
          <a:lstStyle/>
          <a:p>
            <a:pPr lvl="0"/>
            <a:r>
              <a:rPr lang="en-US" dirty="0"/>
              <a:t>Click to type text. To activate sub-level formatting,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a:extLst>
              <a:ext uri="{FF2B5EF4-FFF2-40B4-BE49-F238E27FC236}">
                <a16:creationId xmlns:a16="http://schemas.microsoft.com/office/drawing/2014/main" id="{E13F07F8-7529-498B-8D34-E0851EDB82CA}"/>
              </a:ext>
            </a:extLst>
          </p:cNvPr>
          <p:cNvSpPr>
            <a:spLocks noGrp="1"/>
          </p:cNvSpPr>
          <p:nvPr>
            <p:ph type="title" hasCustomPrompt="1"/>
          </p:nvPr>
        </p:nvSpPr>
        <p:spPr bwMode="gray"/>
        <p:txBody>
          <a:bodyPr/>
          <a:lstStyle>
            <a:lvl1pPr>
              <a:defRPr/>
            </a:lvl1pPr>
          </a:lstStyle>
          <a:p>
            <a:r>
              <a:rPr lang="en-US" dirty="0"/>
              <a:t>Slide title; Arial 22pt bold, sentence case (1 line)</a:t>
            </a:r>
          </a:p>
        </p:txBody>
      </p:sp>
    </p:spTree>
    <p:extLst>
      <p:ext uri="{BB962C8B-B14F-4D97-AF65-F5344CB8AC3E}">
        <p14:creationId xmlns:p14="http://schemas.microsoft.com/office/powerpoint/2010/main" val="1353497631"/>
      </p:ext>
    </p:extLst>
  </p:cSld>
  <p:clrMapOvr>
    <a:masterClrMapping/>
  </p:clrMapOvr>
  <p:extLst>
    <p:ext uri="{DCECCB84-F9BA-43D5-87BE-67443E8EF086}">
      <p15:sldGuideLst xmlns:p15="http://schemas.microsoft.com/office/powerpoint/2012/main">
        <p15:guide id="1" orient="horz" pos="3776">
          <p15:clr>
            <a:srgbClr val="FBAE40"/>
          </p15:clr>
        </p15:guide>
        <p15:guide id="2" orient="horz" pos="792">
          <p15:clr>
            <a:srgbClr val="FBAE40"/>
          </p15:clr>
        </p15:guide>
        <p15:guide id="3" orient="horz" pos="344">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bg bwMode="gray">
      <p:bgRef idx="1001">
        <a:schemeClr val="bg1"/>
      </p:bgRef>
    </p:bg>
    <p:spTree>
      <p:nvGrpSpPr>
        <p:cNvPr id="1" name=""/>
        <p:cNvGrpSpPr/>
        <p:nvPr/>
      </p:nvGrpSpPr>
      <p:grpSpPr>
        <a:xfrm>
          <a:off x="0" y="0"/>
          <a:ext cx="0" cy="0"/>
          <a:chOff x="0" y="0"/>
          <a:chExt cx="0" cy="0"/>
        </a:xfrm>
      </p:grpSpPr>
      <p:sp>
        <p:nvSpPr>
          <p:cNvPr id="2" name="Date Placeholder 1" hidden="1">
            <a:extLst>
              <a:ext uri="{FF2B5EF4-FFF2-40B4-BE49-F238E27FC236}">
                <a16:creationId xmlns:a16="http://schemas.microsoft.com/office/drawing/2014/main" id="{2A88930E-BBA5-4E1B-A5EF-DED17AD07096}"/>
              </a:ext>
            </a:extLst>
          </p:cNvPr>
          <p:cNvSpPr>
            <a:spLocks noGrp="1"/>
          </p:cNvSpPr>
          <p:nvPr>
            <p:ph type="dt" sz="half" idx="10"/>
          </p:nvPr>
        </p:nvSpPr>
        <p:spPr/>
        <p:txBody>
          <a:bodyPr/>
          <a:lstStyle/>
          <a:p>
            <a:fld id="{EA5FF497-13BE-5E48-8877-06C726768C6D}" type="datetimeFigureOut">
              <a:rPr lang="en-US" smtClean="0"/>
              <a:t>7/17/2024</a:t>
            </a:fld>
            <a:endParaRPr lang="en-US"/>
          </a:p>
        </p:txBody>
      </p:sp>
      <p:sp>
        <p:nvSpPr>
          <p:cNvPr id="4" name="Slide Number Placeholder 3" hidden="1">
            <a:extLst>
              <a:ext uri="{FF2B5EF4-FFF2-40B4-BE49-F238E27FC236}">
                <a16:creationId xmlns:a16="http://schemas.microsoft.com/office/drawing/2014/main" id="{7F8E785F-27DE-459F-AC73-FAA76F4C475F}"/>
              </a:ext>
            </a:extLst>
          </p:cNvPr>
          <p:cNvSpPr>
            <a:spLocks noGrp="1"/>
          </p:cNvSpPr>
          <p:nvPr>
            <p:ph type="sldNum" sz="quarter" idx="12"/>
          </p:nvPr>
        </p:nvSpPr>
        <p:spPr/>
        <p:txBody>
          <a:bodyPr/>
          <a:lstStyle/>
          <a:p>
            <a:fld id="{092CCD66-776E-784D-8A7C-E435BCC11AC4}" type="slidenum">
              <a:rPr lang="en-US" smtClean="0"/>
              <a:t>‹#›</a:t>
            </a:fld>
            <a:endParaRPr lang="en-US"/>
          </a:p>
        </p:txBody>
      </p:sp>
      <p:sp>
        <p:nvSpPr>
          <p:cNvPr id="3" name="Footer Placeholder 2" hidden="1">
            <a:extLst>
              <a:ext uri="{FF2B5EF4-FFF2-40B4-BE49-F238E27FC236}">
                <a16:creationId xmlns:a16="http://schemas.microsoft.com/office/drawing/2014/main" id="{D820AF22-0BC8-4D54-AFFC-11C9299ACFC0}"/>
              </a:ext>
            </a:extLst>
          </p:cNvPr>
          <p:cNvSpPr>
            <a:spLocks noGrp="1"/>
          </p:cNvSpPr>
          <p:nvPr>
            <p:ph type="ftr" sz="quarter" idx="11"/>
          </p:nvPr>
        </p:nvSpPr>
        <p:spPr bwMode="gray"/>
        <p:txBody>
          <a:bodyPr/>
          <a:lstStyle/>
          <a:p>
            <a:endParaRPr lang="en-US"/>
          </a:p>
        </p:txBody>
      </p:sp>
    </p:spTree>
    <p:extLst>
      <p:ext uri="{BB962C8B-B14F-4D97-AF65-F5344CB8AC3E}">
        <p14:creationId xmlns:p14="http://schemas.microsoft.com/office/powerpoint/2010/main" val="2132379129"/>
      </p:ext>
    </p:extLst>
  </p:cSld>
  <p:clrMapOvr>
    <a:masterClrMapping/>
  </p:clrMapOvr>
  <p:extLst>
    <p:ext uri="{DCECCB84-F9BA-43D5-87BE-67443E8EF086}">
      <p15:sldGuideLst xmlns:p15="http://schemas.microsoft.com/office/powerpoint/2012/main">
        <p15:guide id="1" orient="horz" pos="3776">
          <p15:clr>
            <a:srgbClr val="FBAE40"/>
          </p15:clr>
        </p15:guide>
        <p15:guide id="4" orient="horz" pos="344">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p:cSld name="    ___    ">
    <p:bg bwMode="gray">
      <p:bgPr>
        <a:solidFill>
          <a:srgbClr val="7030A0"/>
        </a:solidFill>
        <a:effectLst/>
      </p:bgPr>
    </p:bg>
    <p:spTree>
      <p:nvGrpSpPr>
        <p:cNvPr id="1" name=""/>
        <p:cNvGrpSpPr/>
        <p:nvPr/>
      </p:nvGrpSpPr>
      <p:grpSpPr>
        <a:xfrm>
          <a:off x="0" y="0"/>
          <a:ext cx="0" cy="0"/>
          <a:chOff x="0" y="0"/>
          <a:chExt cx="0" cy="0"/>
        </a:xfrm>
      </p:grpSpPr>
      <p:sp>
        <p:nvSpPr>
          <p:cNvPr id="12" name="TextBox 1">
            <a:extLst>
              <a:ext uri="{FF2B5EF4-FFF2-40B4-BE49-F238E27FC236}">
                <a16:creationId xmlns:a16="http://schemas.microsoft.com/office/drawing/2014/main" id="{32CFB013-0FEF-48E9-80F2-E18D541C5EDC}"/>
              </a:ext>
            </a:extLst>
          </p:cNvPr>
          <p:cNvSpPr txBox="1"/>
          <p:nvPr/>
        </p:nvSpPr>
        <p:spPr bwMode="gray">
          <a:xfrm>
            <a:off x="742998" y="1351508"/>
            <a:ext cx="9891327" cy="4154984"/>
          </a:xfrm>
          <a:prstGeom prst="rect">
            <a:avLst/>
          </a:prstGeom>
          <a:noFill/>
        </p:spPr>
        <p:txBody>
          <a:bodyPr wrap="square" lIns="0" tIns="0" rIns="0" bIns="0" rtlCol="0">
            <a:spAutoFit/>
          </a:bodyPr>
          <a:lstStyle/>
          <a:p>
            <a:pPr>
              <a:lnSpc>
                <a:spcPct val="90000"/>
              </a:lnSpc>
              <a:spcBef>
                <a:spcPts val="0"/>
              </a:spcBef>
            </a:pPr>
            <a:r>
              <a:rPr lang="en-US" sz="15000" b="1" dirty="0">
                <a:solidFill>
                  <a:schemeClr val="bg1"/>
                </a:solidFill>
              </a:rPr>
              <a:t>Quotes/</a:t>
            </a:r>
            <a:br>
              <a:rPr lang="en-US" sz="15000" b="1" dirty="0">
                <a:solidFill>
                  <a:schemeClr val="bg1"/>
                </a:solidFill>
              </a:rPr>
            </a:br>
            <a:r>
              <a:rPr lang="en-US" sz="15000" b="1" dirty="0">
                <a:solidFill>
                  <a:schemeClr val="bg1"/>
                </a:solidFill>
              </a:rPr>
              <a:t>facts</a:t>
            </a:r>
          </a:p>
        </p:txBody>
      </p:sp>
      <p:cxnSp>
        <p:nvCxnSpPr>
          <p:cNvPr id="4" name="Orange arrow">
            <a:extLst>
              <a:ext uri="{FF2B5EF4-FFF2-40B4-BE49-F238E27FC236}">
                <a16:creationId xmlns:a16="http://schemas.microsoft.com/office/drawing/2014/main" id="{072CDE07-2C86-4CA9-AA97-FE831103A7B5}"/>
              </a:ext>
              <a:ext uri="{C183D7F6-B498-43B3-948B-1728B52AA6E4}">
                <adec:decorative xmlns:adec="http://schemas.microsoft.com/office/drawing/2017/decorative" val="1"/>
              </a:ext>
            </a:extLst>
          </p:cNvPr>
          <p:cNvCxnSpPr>
            <a:cxnSpLocks/>
          </p:cNvCxnSpPr>
          <p:nvPr/>
        </p:nvCxnSpPr>
        <p:spPr bwMode="gray">
          <a:xfrm>
            <a:off x="9497148" y="3429000"/>
            <a:ext cx="1951854" cy="0"/>
          </a:xfrm>
          <a:prstGeom prst="line">
            <a:avLst/>
          </a:prstGeom>
          <a:ln w="317500" cap="rnd">
            <a:solidFill>
              <a:schemeClr val="bg1"/>
            </a:solidFill>
            <a:round/>
            <a:tailEnd type="arrow" w="lg"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272524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3" name="Date Placeholder 2" hidden="1">
            <a:extLst>
              <a:ext uri="{FF2B5EF4-FFF2-40B4-BE49-F238E27FC236}">
                <a16:creationId xmlns:a16="http://schemas.microsoft.com/office/drawing/2014/main" id="{A03ECA26-E932-4438-A611-CD2E9AA59D7D}"/>
              </a:ext>
            </a:extLst>
          </p:cNvPr>
          <p:cNvSpPr>
            <a:spLocks noGrp="1"/>
          </p:cNvSpPr>
          <p:nvPr>
            <p:ph type="dt" sz="half" idx="10"/>
          </p:nvPr>
        </p:nvSpPr>
        <p:spPr/>
        <p:txBody>
          <a:bodyPr/>
          <a:lstStyle/>
          <a:p>
            <a:fld id="{EA5FF497-13BE-5E48-8877-06C726768C6D}" type="datetimeFigureOut">
              <a:rPr lang="en-US" smtClean="0"/>
              <a:t>7/17/2024</a:t>
            </a:fld>
            <a:endParaRPr lang="en-US"/>
          </a:p>
        </p:txBody>
      </p:sp>
      <p:sp>
        <p:nvSpPr>
          <p:cNvPr id="5" name="Slide Number Placeholder 4" hidden="1">
            <a:extLst>
              <a:ext uri="{FF2B5EF4-FFF2-40B4-BE49-F238E27FC236}">
                <a16:creationId xmlns:a16="http://schemas.microsoft.com/office/drawing/2014/main" id="{3AF1A2B5-5197-4E57-9D4D-CCCEAD7BAFB2}"/>
              </a:ext>
            </a:extLst>
          </p:cNvPr>
          <p:cNvSpPr>
            <a:spLocks noGrp="1"/>
          </p:cNvSpPr>
          <p:nvPr>
            <p:ph type="sldNum" sz="quarter" idx="12"/>
          </p:nvPr>
        </p:nvSpPr>
        <p:spPr/>
        <p:txBody>
          <a:bodyPr/>
          <a:lstStyle/>
          <a:p>
            <a:fld id="{092CCD66-776E-784D-8A7C-E435BCC11AC4}" type="slidenum">
              <a:rPr lang="en-US" smtClean="0"/>
              <a:t>‹#›</a:t>
            </a:fld>
            <a:endParaRPr lang="en-US"/>
          </a:p>
        </p:txBody>
      </p:sp>
      <p:sp>
        <p:nvSpPr>
          <p:cNvPr id="4" name="Footer Placeholder 3" hidden="1">
            <a:extLst>
              <a:ext uri="{FF2B5EF4-FFF2-40B4-BE49-F238E27FC236}">
                <a16:creationId xmlns:a16="http://schemas.microsoft.com/office/drawing/2014/main" id="{F671BF93-B235-43C1-B6B1-F5BF550234D5}"/>
              </a:ext>
            </a:extLst>
          </p:cNvPr>
          <p:cNvSpPr>
            <a:spLocks noGrp="1"/>
          </p:cNvSpPr>
          <p:nvPr>
            <p:ph type="ftr" sz="quarter" idx="11"/>
          </p:nvPr>
        </p:nvSpPr>
        <p:spPr bwMode="gray"/>
        <p:txBody>
          <a:bodyPr/>
          <a:lstStyle/>
          <a:p>
            <a:endParaRPr lang="en-US"/>
          </a:p>
        </p:txBody>
      </p:sp>
      <p:sp>
        <p:nvSpPr>
          <p:cNvPr id="7" name="Sky blue background">
            <a:extLst>
              <a:ext uri="{FF2B5EF4-FFF2-40B4-BE49-F238E27FC236}">
                <a16:creationId xmlns:a16="http://schemas.microsoft.com/office/drawing/2014/main" id="{EE1EB717-079D-4382-BC6B-05400E354E1D}"/>
              </a:ext>
              <a:ext uri="{C183D7F6-B498-43B3-948B-1728B52AA6E4}">
                <adec:decorative xmlns:adec="http://schemas.microsoft.com/office/drawing/2017/decorative" val="1"/>
              </a:ext>
            </a:extLst>
          </p:cNvPr>
          <p:cNvSpPr/>
          <p:nvPr/>
        </p:nvSpPr>
        <p:spPr bwMode="gray">
          <a:xfrm>
            <a:off x="184404" y="182880"/>
            <a:ext cx="11823192" cy="5936084"/>
          </a:xfrm>
          <a:prstGeom prst="roundRect">
            <a:avLst>
              <a:gd name="adj" fmla="val 1011"/>
            </a:avLst>
          </a:prstGeom>
          <a:solidFill>
            <a:schemeClr val="bg2"/>
          </a:solidFill>
          <a:ln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0"/>
              </a:spcBef>
              <a:spcAft>
                <a:spcPts val="0"/>
              </a:spcAft>
            </a:pPr>
            <a:endParaRPr lang="en-US" sz="1400" b="0" i="0" u="none" baseline="0" dirty="0">
              <a:solidFill>
                <a:srgbClr val="FFFFFF"/>
              </a:solidFill>
            </a:endParaRPr>
          </a:p>
        </p:txBody>
      </p:sp>
      <p:pic>
        <p:nvPicPr>
          <p:cNvPr id="11" name="Quotemark">
            <a:extLst>
              <a:ext uri="{FF2B5EF4-FFF2-40B4-BE49-F238E27FC236}">
                <a16:creationId xmlns:a16="http://schemas.microsoft.com/office/drawing/2014/main" id="{034DE437-E18F-4BCB-BE69-5295B9D49647}"/>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5859458" y="1131593"/>
            <a:ext cx="473085" cy="473085"/>
          </a:xfrm>
          <a:prstGeom prst="rect">
            <a:avLst/>
          </a:prstGeom>
        </p:spPr>
      </p:pic>
      <p:sp>
        <p:nvSpPr>
          <p:cNvPr id="6" name="Text Placeholder 5">
            <a:extLst>
              <a:ext uri="{FF2B5EF4-FFF2-40B4-BE49-F238E27FC236}">
                <a16:creationId xmlns:a16="http://schemas.microsoft.com/office/drawing/2014/main" id="{268D9530-7244-4EEA-9E87-B99110498E7E}"/>
              </a:ext>
            </a:extLst>
          </p:cNvPr>
          <p:cNvSpPr>
            <a:spLocks noGrp="1"/>
          </p:cNvSpPr>
          <p:nvPr>
            <p:ph type="body" sz="quarter" idx="13" hasCustomPrompt="1"/>
          </p:nvPr>
        </p:nvSpPr>
        <p:spPr bwMode="gray">
          <a:xfrm>
            <a:off x="1976438" y="1841285"/>
            <a:ext cx="8235950" cy="2798977"/>
          </a:xfrm>
        </p:spPr>
        <p:txBody>
          <a:bodyPr>
            <a:normAutofit/>
          </a:bodyPr>
          <a:lstStyle>
            <a:lvl1pPr algn="ctr">
              <a:spcBef>
                <a:spcPts val="1200"/>
              </a:spcBef>
              <a:defRPr sz="2600">
                <a:solidFill>
                  <a:schemeClr val="accent6"/>
                </a:solidFill>
              </a:defRPr>
            </a:lvl1pPr>
            <a:lvl2pPr>
              <a:defRPr sz="2600">
                <a:solidFill>
                  <a:schemeClr val="accent5"/>
                </a:solidFill>
              </a:defRPr>
            </a:lvl2pPr>
            <a:lvl3pPr>
              <a:defRPr sz="2600">
                <a:solidFill>
                  <a:schemeClr val="accent5"/>
                </a:solidFill>
              </a:defRPr>
            </a:lvl3pPr>
            <a:lvl4pPr>
              <a:defRPr sz="2600">
                <a:solidFill>
                  <a:schemeClr val="accent5"/>
                </a:solidFill>
              </a:defRPr>
            </a:lvl4pPr>
            <a:lvl5pPr>
              <a:defRPr sz="2600">
                <a:solidFill>
                  <a:schemeClr val="accent5"/>
                </a:solidFill>
              </a:defRPr>
            </a:lvl5pPr>
          </a:lstStyle>
          <a:p>
            <a:pPr lvl="0"/>
            <a:r>
              <a:rPr lang="en-US" dirty="0"/>
              <a:t>“Use this textbox to include quotes without an attribution photo. Arial 26pt, sentence case. Do not modify size or placement of textbox.”</a:t>
            </a:r>
          </a:p>
        </p:txBody>
      </p:sp>
      <p:sp>
        <p:nvSpPr>
          <p:cNvPr id="10" name="Text Placeholder 9">
            <a:extLst>
              <a:ext uri="{FF2B5EF4-FFF2-40B4-BE49-F238E27FC236}">
                <a16:creationId xmlns:a16="http://schemas.microsoft.com/office/drawing/2014/main" id="{534C88A3-66AA-4865-9DC5-9F2DF606433E}"/>
              </a:ext>
            </a:extLst>
          </p:cNvPr>
          <p:cNvSpPr>
            <a:spLocks noGrp="1"/>
          </p:cNvSpPr>
          <p:nvPr>
            <p:ph type="body" sz="quarter" idx="14" hasCustomPrompt="1"/>
          </p:nvPr>
        </p:nvSpPr>
        <p:spPr bwMode="gray">
          <a:xfrm>
            <a:off x="3695700" y="5370594"/>
            <a:ext cx="4800600" cy="215444"/>
          </a:xfrm>
        </p:spPr>
        <p:txBody>
          <a:bodyPr wrap="square" anchor="b">
            <a:spAutoFit/>
          </a:bodyPr>
          <a:lstStyle>
            <a:lvl1pPr algn="ctr">
              <a:defRPr sz="1400" b="1">
                <a:solidFill>
                  <a:schemeClr val="accent6"/>
                </a:solidFill>
              </a:defRPr>
            </a:lvl1pPr>
            <a:lvl2pPr algn="ctr">
              <a:defRPr sz="1400" b="1">
                <a:solidFill>
                  <a:schemeClr val="accent5"/>
                </a:solidFill>
              </a:defRPr>
            </a:lvl2pPr>
            <a:lvl3pPr algn="ctr">
              <a:defRPr sz="1400" b="1">
                <a:solidFill>
                  <a:schemeClr val="accent5"/>
                </a:solidFill>
              </a:defRPr>
            </a:lvl3pPr>
            <a:lvl4pPr algn="ctr">
              <a:defRPr sz="1400" b="1">
                <a:solidFill>
                  <a:schemeClr val="accent5"/>
                </a:solidFill>
              </a:defRPr>
            </a:lvl4pPr>
            <a:lvl5pPr algn="ctr">
              <a:defRPr sz="1400" b="1">
                <a:solidFill>
                  <a:schemeClr val="accent5"/>
                </a:solidFill>
              </a:defRPr>
            </a:lvl5pPr>
          </a:lstStyle>
          <a:p>
            <a:pPr lvl="0"/>
            <a:r>
              <a:rPr lang="en-US" dirty="0"/>
              <a:t>Attribution name, Arial 14pt</a:t>
            </a:r>
          </a:p>
        </p:txBody>
      </p:sp>
      <p:sp>
        <p:nvSpPr>
          <p:cNvPr id="15" name="Text Placeholder 9">
            <a:extLst>
              <a:ext uri="{FF2B5EF4-FFF2-40B4-BE49-F238E27FC236}">
                <a16:creationId xmlns:a16="http://schemas.microsoft.com/office/drawing/2014/main" id="{539E5E69-25FD-4D9F-BEEC-39E50CAC01B9}"/>
              </a:ext>
            </a:extLst>
          </p:cNvPr>
          <p:cNvSpPr>
            <a:spLocks noGrp="1"/>
          </p:cNvSpPr>
          <p:nvPr>
            <p:ph type="body" sz="quarter" idx="15" hasCustomPrompt="1"/>
          </p:nvPr>
        </p:nvSpPr>
        <p:spPr bwMode="gray">
          <a:xfrm>
            <a:off x="3695700" y="5612482"/>
            <a:ext cx="4800600" cy="184666"/>
          </a:xfrm>
        </p:spPr>
        <p:txBody>
          <a:bodyPr wrap="square" anchor="t">
            <a:spAutoFit/>
          </a:bodyPr>
          <a:lstStyle>
            <a:lvl1pPr algn="ctr">
              <a:defRPr sz="1200" b="0">
                <a:solidFill>
                  <a:schemeClr val="accent6"/>
                </a:solidFill>
              </a:defRPr>
            </a:lvl1pPr>
            <a:lvl2pPr algn="ctr">
              <a:defRPr sz="1400" b="1">
                <a:solidFill>
                  <a:schemeClr val="accent5"/>
                </a:solidFill>
              </a:defRPr>
            </a:lvl2pPr>
            <a:lvl3pPr algn="ctr">
              <a:defRPr sz="1400" b="1">
                <a:solidFill>
                  <a:schemeClr val="accent5"/>
                </a:solidFill>
              </a:defRPr>
            </a:lvl3pPr>
            <a:lvl4pPr algn="ctr">
              <a:defRPr sz="1400" b="1">
                <a:solidFill>
                  <a:schemeClr val="accent5"/>
                </a:solidFill>
              </a:defRPr>
            </a:lvl4pPr>
            <a:lvl5pPr algn="ctr">
              <a:defRPr sz="1400" b="1">
                <a:solidFill>
                  <a:schemeClr val="accent5"/>
                </a:solidFill>
              </a:defRPr>
            </a:lvl5pPr>
          </a:lstStyle>
          <a:p>
            <a:pPr lvl="0"/>
            <a:r>
              <a:rPr lang="en-US" dirty="0"/>
              <a:t>Attribution title, Arial 12pt</a:t>
            </a:r>
          </a:p>
        </p:txBody>
      </p:sp>
    </p:spTree>
    <p:extLst>
      <p:ext uri="{BB962C8B-B14F-4D97-AF65-F5344CB8AC3E}">
        <p14:creationId xmlns:p14="http://schemas.microsoft.com/office/powerpoint/2010/main" val="1190006606"/>
      </p:ext>
    </p:extLst>
  </p:cSld>
  <p:clrMapOvr>
    <a:masterClrMapping/>
  </p:clrMapOvr>
  <p:extLst>
    <p:ext uri="{DCECCB84-F9BA-43D5-87BE-67443E8EF086}">
      <p15:sldGuideLst xmlns:p15="http://schemas.microsoft.com/office/powerpoint/2012/main">
        <p15:guide id="1" orient="horz" pos="1160">
          <p15:clr>
            <a:srgbClr val="FBAE40"/>
          </p15:clr>
        </p15:guide>
        <p15:guide id="2" pos="1245">
          <p15:clr>
            <a:srgbClr val="FBAE40"/>
          </p15:clr>
        </p15:guide>
        <p15:guide id="3" pos="6433">
          <p15:clr>
            <a:srgbClr val="FBAE40"/>
          </p15:clr>
        </p15:guide>
        <p15:guide id="4" orient="horz" pos="2923">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 ___ ">
    <p:bg bwMode="gray">
      <p:bgPr>
        <a:solidFill>
          <a:srgbClr val="7030A0"/>
        </a:solidFill>
        <a:effectLst/>
      </p:bgPr>
    </p:bg>
    <p:spTree>
      <p:nvGrpSpPr>
        <p:cNvPr id="1" name=""/>
        <p:cNvGrpSpPr/>
        <p:nvPr/>
      </p:nvGrpSpPr>
      <p:grpSpPr>
        <a:xfrm>
          <a:off x="0" y="0"/>
          <a:ext cx="0" cy="0"/>
          <a:chOff x="0" y="0"/>
          <a:chExt cx="0" cy="0"/>
        </a:xfrm>
      </p:grpSpPr>
      <p:cxnSp>
        <p:nvCxnSpPr>
          <p:cNvPr id="10" name="Orange arrow">
            <a:extLst>
              <a:ext uri="{FF2B5EF4-FFF2-40B4-BE49-F238E27FC236}">
                <a16:creationId xmlns:a16="http://schemas.microsoft.com/office/drawing/2014/main" id="{D7EC898B-19BB-48BB-BC12-6D8AA83D7AD6}"/>
              </a:ext>
              <a:ext uri="{C183D7F6-B498-43B3-948B-1728B52AA6E4}">
                <adec:decorative xmlns:adec="http://schemas.microsoft.com/office/drawing/2017/decorative" val="1"/>
              </a:ext>
            </a:extLst>
          </p:cNvPr>
          <p:cNvCxnSpPr>
            <a:cxnSpLocks/>
          </p:cNvCxnSpPr>
          <p:nvPr/>
        </p:nvCxnSpPr>
        <p:spPr bwMode="gray">
          <a:xfrm>
            <a:off x="9497148" y="3429000"/>
            <a:ext cx="1951854" cy="0"/>
          </a:xfrm>
          <a:prstGeom prst="line">
            <a:avLst/>
          </a:prstGeom>
          <a:ln w="317500" cap="rnd">
            <a:solidFill>
              <a:schemeClr val="bg1"/>
            </a:solidFill>
            <a:round/>
            <a:tailEnd type="arrow" w="lg" len="sm"/>
          </a:ln>
        </p:spPr>
        <p:style>
          <a:lnRef idx="1">
            <a:schemeClr val="accent1"/>
          </a:lnRef>
          <a:fillRef idx="0">
            <a:schemeClr val="accent1"/>
          </a:fillRef>
          <a:effectRef idx="0">
            <a:schemeClr val="accent1"/>
          </a:effectRef>
          <a:fontRef idx="minor">
            <a:schemeClr val="tx1"/>
          </a:fontRef>
        </p:style>
      </p:cxnSp>
      <p:sp>
        <p:nvSpPr>
          <p:cNvPr id="11" name="TextBox 1">
            <a:extLst>
              <a:ext uri="{FF2B5EF4-FFF2-40B4-BE49-F238E27FC236}">
                <a16:creationId xmlns:a16="http://schemas.microsoft.com/office/drawing/2014/main" id="{43EA1280-EBAC-4C3E-A925-EA7813219784}"/>
              </a:ext>
            </a:extLst>
          </p:cNvPr>
          <p:cNvSpPr txBox="1"/>
          <p:nvPr/>
        </p:nvSpPr>
        <p:spPr bwMode="gray">
          <a:xfrm>
            <a:off x="742998" y="2390254"/>
            <a:ext cx="9891327" cy="2077492"/>
          </a:xfrm>
          <a:prstGeom prst="rect">
            <a:avLst/>
          </a:prstGeom>
          <a:noFill/>
        </p:spPr>
        <p:txBody>
          <a:bodyPr wrap="square" lIns="0" tIns="0" rIns="0" bIns="0" rtlCol="0">
            <a:spAutoFit/>
          </a:bodyPr>
          <a:lstStyle/>
          <a:p>
            <a:pPr>
              <a:lnSpc>
                <a:spcPct val="90000"/>
              </a:lnSpc>
              <a:spcBef>
                <a:spcPts val="0"/>
              </a:spcBef>
            </a:pPr>
            <a:r>
              <a:rPr lang="en-US" sz="15000" b="1" dirty="0">
                <a:solidFill>
                  <a:schemeClr val="bg1"/>
                </a:solidFill>
              </a:rPr>
              <a:t>Covers</a:t>
            </a:r>
          </a:p>
        </p:txBody>
      </p:sp>
    </p:spTree>
    <p:extLst>
      <p:ext uri="{BB962C8B-B14F-4D97-AF65-F5344CB8AC3E}">
        <p14:creationId xmlns:p14="http://schemas.microsoft.com/office/powerpoint/2010/main" val="109745352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Quote with Photo">
    <p:spTree>
      <p:nvGrpSpPr>
        <p:cNvPr id="1" name=""/>
        <p:cNvGrpSpPr/>
        <p:nvPr/>
      </p:nvGrpSpPr>
      <p:grpSpPr>
        <a:xfrm>
          <a:off x="0" y="0"/>
          <a:ext cx="0" cy="0"/>
          <a:chOff x="0" y="0"/>
          <a:chExt cx="0" cy="0"/>
        </a:xfrm>
      </p:grpSpPr>
      <p:sp>
        <p:nvSpPr>
          <p:cNvPr id="3" name="Date Placeholder 2" hidden="1">
            <a:extLst>
              <a:ext uri="{FF2B5EF4-FFF2-40B4-BE49-F238E27FC236}">
                <a16:creationId xmlns:a16="http://schemas.microsoft.com/office/drawing/2014/main" id="{A03ECA26-E932-4438-A611-CD2E9AA59D7D}"/>
              </a:ext>
            </a:extLst>
          </p:cNvPr>
          <p:cNvSpPr>
            <a:spLocks noGrp="1"/>
          </p:cNvSpPr>
          <p:nvPr>
            <p:ph type="dt" sz="half" idx="10"/>
          </p:nvPr>
        </p:nvSpPr>
        <p:spPr/>
        <p:txBody>
          <a:bodyPr/>
          <a:lstStyle/>
          <a:p>
            <a:fld id="{EA5FF497-13BE-5E48-8877-06C726768C6D}" type="datetimeFigureOut">
              <a:rPr lang="en-US" smtClean="0"/>
              <a:t>7/17/2024</a:t>
            </a:fld>
            <a:endParaRPr lang="en-US"/>
          </a:p>
        </p:txBody>
      </p:sp>
      <p:sp>
        <p:nvSpPr>
          <p:cNvPr id="5" name="Slide Number Placeholder 4" hidden="1">
            <a:extLst>
              <a:ext uri="{FF2B5EF4-FFF2-40B4-BE49-F238E27FC236}">
                <a16:creationId xmlns:a16="http://schemas.microsoft.com/office/drawing/2014/main" id="{3AF1A2B5-5197-4E57-9D4D-CCCEAD7BAFB2}"/>
              </a:ext>
            </a:extLst>
          </p:cNvPr>
          <p:cNvSpPr>
            <a:spLocks noGrp="1"/>
          </p:cNvSpPr>
          <p:nvPr>
            <p:ph type="sldNum" sz="quarter" idx="12"/>
          </p:nvPr>
        </p:nvSpPr>
        <p:spPr/>
        <p:txBody>
          <a:bodyPr/>
          <a:lstStyle/>
          <a:p>
            <a:fld id="{092CCD66-776E-784D-8A7C-E435BCC11AC4}" type="slidenum">
              <a:rPr lang="en-US" smtClean="0"/>
              <a:t>‹#›</a:t>
            </a:fld>
            <a:endParaRPr lang="en-US"/>
          </a:p>
        </p:txBody>
      </p:sp>
      <p:sp>
        <p:nvSpPr>
          <p:cNvPr id="4" name="Footer Placeholder 3" hidden="1">
            <a:extLst>
              <a:ext uri="{FF2B5EF4-FFF2-40B4-BE49-F238E27FC236}">
                <a16:creationId xmlns:a16="http://schemas.microsoft.com/office/drawing/2014/main" id="{F671BF93-B235-43C1-B6B1-F5BF550234D5}"/>
              </a:ext>
            </a:extLst>
          </p:cNvPr>
          <p:cNvSpPr>
            <a:spLocks noGrp="1"/>
          </p:cNvSpPr>
          <p:nvPr>
            <p:ph type="ftr" sz="quarter" idx="11"/>
          </p:nvPr>
        </p:nvSpPr>
        <p:spPr bwMode="gray"/>
        <p:txBody>
          <a:bodyPr/>
          <a:lstStyle/>
          <a:p>
            <a:endParaRPr lang="en-US"/>
          </a:p>
        </p:txBody>
      </p:sp>
      <p:sp>
        <p:nvSpPr>
          <p:cNvPr id="7" name="Sky blue background">
            <a:extLst>
              <a:ext uri="{FF2B5EF4-FFF2-40B4-BE49-F238E27FC236}">
                <a16:creationId xmlns:a16="http://schemas.microsoft.com/office/drawing/2014/main" id="{EE1EB717-079D-4382-BC6B-05400E354E1D}"/>
              </a:ext>
              <a:ext uri="{C183D7F6-B498-43B3-948B-1728B52AA6E4}">
                <adec:decorative xmlns:adec="http://schemas.microsoft.com/office/drawing/2017/decorative" val="1"/>
              </a:ext>
            </a:extLst>
          </p:cNvPr>
          <p:cNvSpPr/>
          <p:nvPr/>
        </p:nvSpPr>
        <p:spPr bwMode="gray">
          <a:xfrm>
            <a:off x="184404" y="182880"/>
            <a:ext cx="11823192" cy="5936084"/>
          </a:xfrm>
          <a:prstGeom prst="roundRect">
            <a:avLst>
              <a:gd name="adj" fmla="val 1011"/>
            </a:avLst>
          </a:prstGeom>
          <a:solidFill>
            <a:schemeClr val="bg2"/>
          </a:solidFill>
          <a:ln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0"/>
              </a:spcBef>
              <a:spcAft>
                <a:spcPts val="0"/>
              </a:spcAft>
            </a:pPr>
            <a:endParaRPr lang="en-US" sz="1400" b="0" i="0" u="none" baseline="0" dirty="0">
              <a:solidFill>
                <a:srgbClr val="FFFFFF"/>
              </a:solidFill>
            </a:endParaRPr>
          </a:p>
        </p:txBody>
      </p:sp>
      <p:sp>
        <p:nvSpPr>
          <p:cNvPr id="6" name="Text Placeholder 5">
            <a:extLst>
              <a:ext uri="{FF2B5EF4-FFF2-40B4-BE49-F238E27FC236}">
                <a16:creationId xmlns:a16="http://schemas.microsoft.com/office/drawing/2014/main" id="{268D9530-7244-4EEA-9E87-B99110498E7E}"/>
              </a:ext>
            </a:extLst>
          </p:cNvPr>
          <p:cNvSpPr>
            <a:spLocks noGrp="1"/>
          </p:cNvSpPr>
          <p:nvPr>
            <p:ph type="body" sz="quarter" idx="13" hasCustomPrompt="1"/>
          </p:nvPr>
        </p:nvSpPr>
        <p:spPr bwMode="gray">
          <a:xfrm>
            <a:off x="1976438" y="1435101"/>
            <a:ext cx="8235950" cy="2451100"/>
          </a:xfrm>
        </p:spPr>
        <p:txBody>
          <a:bodyPr>
            <a:normAutofit/>
          </a:bodyPr>
          <a:lstStyle>
            <a:lvl1pPr algn="ctr">
              <a:spcBef>
                <a:spcPts val="1200"/>
              </a:spcBef>
              <a:defRPr sz="2600">
                <a:solidFill>
                  <a:schemeClr val="accent6"/>
                </a:solidFill>
              </a:defRPr>
            </a:lvl1pPr>
            <a:lvl2pPr>
              <a:defRPr sz="2600">
                <a:solidFill>
                  <a:schemeClr val="accent5"/>
                </a:solidFill>
              </a:defRPr>
            </a:lvl2pPr>
            <a:lvl3pPr>
              <a:defRPr sz="2600">
                <a:solidFill>
                  <a:schemeClr val="accent5"/>
                </a:solidFill>
              </a:defRPr>
            </a:lvl3pPr>
            <a:lvl4pPr>
              <a:defRPr sz="2600">
                <a:solidFill>
                  <a:schemeClr val="accent5"/>
                </a:solidFill>
              </a:defRPr>
            </a:lvl4pPr>
            <a:lvl5pPr>
              <a:defRPr sz="2600">
                <a:solidFill>
                  <a:schemeClr val="accent5"/>
                </a:solidFill>
              </a:defRPr>
            </a:lvl5pPr>
          </a:lstStyle>
          <a:p>
            <a:pPr lvl="0"/>
            <a:r>
              <a:rPr lang="en-US" dirty="0"/>
              <a:t>“Use this textbox to include quotes with an attribution photo. Arial 26pt, sentence case. Do not modify size or placement of textbox.”</a:t>
            </a:r>
          </a:p>
        </p:txBody>
      </p:sp>
      <p:sp>
        <p:nvSpPr>
          <p:cNvPr id="10" name="Text Placeholder 9">
            <a:extLst>
              <a:ext uri="{FF2B5EF4-FFF2-40B4-BE49-F238E27FC236}">
                <a16:creationId xmlns:a16="http://schemas.microsoft.com/office/drawing/2014/main" id="{534C88A3-66AA-4865-9DC5-9F2DF606433E}"/>
              </a:ext>
            </a:extLst>
          </p:cNvPr>
          <p:cNvSpPr>
            <a:spLocks noGrp="1"/>
          </p:cNvSpPr>
          <p:nvPr>
            <p:ph type="body" sz="quarter" idx="14" hasCustomPrompt="1"/>
          </p:nvPr>
        </p:nvSpPr>
        <p:spPr bwMode="gray">
          <a:xfrm>
            <a:off x="3695700" y="5370594"/>
            <a:ext cx="4800600" cy="215444"/>
          </a:xfrm>
        </p:spPr>
        <p:txBody>
          <a:bodyPr wrap="square" anchor="b">
            <a:spAutoFit/>
          </a:bodyPr>
          <a:lstStyle>
            <a:lvl1pPr algn="ctr">
              <a:defRPr sz="1400" b="1">
                <a:solidFill>
                  <a:schemeClr val="accent6"/>
                </a:solidFill>
              </a:defRPr>
            </a:lvl1pPr>
            <a:lvl2pPr algn="ctr">
              <a:defRPr sz="1400" b="1">
                <a:solidFill>
                  <a:schemeClr val="accent5"/>
                </a:solidFill>
              </a:defRPr>
            </a:lvl2pPr>
            <a:lvl3pPr algn="ctr">
              <a:defRPr sz="1400" b="1">
                <a:solidFill>
                  <a:schemeClr val="accent5"/>
                </a:solidFill>
              </a:defRPr>
            </a:lvl3pPr>
            <a:lvl4pPr algn="ctr">
              <a:defRPr sz="1400" b="1">
                <a:solidFill>
                  <a:schemeClr val="accent5"/>
                </a:solidFill>
              </a:defRPr>
            </a:lvl4pPr>
            <a:lvl5pPr algn="ctr">
              <a:defRPr sz="1400" b="1">
                <a:solidFill>
                  <a:schemeClr val="accent5"/>
                </a:solidFill>
              </a:defRPr>
            </a:lvl5pPr>
          </a:lstStyle>
          <a:p>
            <a:pPr lvl="0"/>
            <a:r>
              <a:rPr lang="en-US" dirty="0"/>
              <a:t>Attribution name, Arial 14pt</a:t>
            </a:r>
          </a:p>
        </p:txBody>
      </p:sp>
      <p:sp>
        <p:nvSpPr>
          <p:cNvPr id="15" name="Text Placeholder 9">
            <a:extLst>
              <a:ext uri="{FF2B5EF4-FFF2-40B4-BE49-F238E27FC236}">
                <a16:creationId xmlns:a16="http://schemas.microsoft.com/office/drawing/2014/main" id="{539E5E69-25FD-4D9F-BEEC-39E50CAC01B9}"/>
              </a:ext>
            </a:extLst>
          </p:cNvPr>
          <p:cNvSpPr>
            <a:spLocks noGrp="1"/>
          </p:cNvSpPr>
          <p:nvPr>
            <p:ph type="body" sz="quarter" idx="15" hasCustomPrompt="1"/>
          </p:nvPr>
        </p:nvSpPr>
        <p:spPr bwMode="gray">
          <a:xfrm>
            <a:off x="3695700" y="5612482"/>
            <a:ext cx="4800600" cy="184666"/>
          </a:xfrm>
        </p:spPr>
        <p:txBody>
          <a:bodyPr wrap="square" anchor="t">
            <a:spAutoFit/>
          </a:bodyPr>
          <a:lstStyle>
            <a:lvl1pPr algn="ctr">
              <a:defRPr sz="1200" b="0">
                <a:solidFill>
                  <a:schemeClr val="accent6"/>
                </a:solidFill>
              </a:defRPr>
            </a:lvl1pPr>
            <a:lvl2pPr algn="ctr">
              <a:defRPr sz="1400" b="1">
                <a:solidFill>
                  <a:schemeClr val="accent5"/>
                </a:solidFill>
              </a:defRPr>
            </a:lvl2pPr>
            <a:lvl3pPr algn="ctr">
              <a:defRPr sz="1400" b="1">
                <a:solidFill>
                  <a:schemeClr val="accent5"/>
                </a:solidFill>
              </a:defRPr>
            </a:lvl3pPr>
            <a:lvl4pPr algn="ctr">
              <a:defRPr sz="1400" b="1">
                <a:solidFill>
                  <a:schemeClr val="accent5"/>
                </a:solidFill>
              </a:defRPr>
            </a:lvl4pPr>
            <a:lvl5pPr algn="ctr">
              <a:defRPr sz="1400" b="1">
                <a:solidFill>
                  <a:schemeClr val="accent5"/>
                </a:solidFill>
              </a:defRPr>
            </a:lvl5pPr>
          </a:lstStyle>
          <a:p>
            <a:pPr lvl="0"/>
            <a:r>
              <a:rPr lang="en-US" dirty="0"/>
              <a:t>Attribution title, Arial 12pt</a:t>
            </a:r>
          </a:p>
        </p:txBody>
      </p:sp>
      <p:pic>
        <p:nvPicPr>
          <p:cNvPr id="12" name="Quotemark">
            <a:extLst>
              <a:ext uri="{FF2B5EF4-FFF2-40B4-BE49-F238E27FC236}">
                <a16:creationId xmlns:a16="http://schemas.microsoft.com/office/drawing/2014/main" id="{47B4F648-210C-4071-94A2-A05559F7D888}"/>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5859458" y="705903"/>
            <a:ext cx="473085" cy="473085"/>
          </a:xfrm>
          <a:prstGeom prst="rect">
            <a:avLst/>
          </a:prstGeom>
        </p:spPr>
      </p:pic>
      <p:sp>
        <p:nvSpPr>
          <p:cNvPr id="13" name="Picture Placeholder 7">
            <a:extLst>
              <a:ext uri="{FF2B5EF4-FFF2-40B4-BE49-F238E27FC236}">
                <a16:creationId xmlns:a16="http://schemas.microsoft.com/office/drawing/2014/main" id="{D951BDD7-02E7-4695-9F59-170E730D05B2}"/>
              </a:ext>
            </a:extLst>
          </p:cNvPr>
          <p:cNvSpPr>
            <a:spLocks noGrp="1" noChangeAspect="1"/>
          </p:cNvSpPr>
          <p:nvPr>
            <p:ph type="pic" sz="quarter" idx="16" hasCustomPrompt="1"/>
          </p:nvPr>
        </p:nvSpPr>
        <p:spPr bwMode="gray">
          <a:xfrm>
            <a:off x="5570220" y="4103249"/>
            <a:ext cx="1051560" cy="1051560"/>
          </a:xfrm>
          <a:prstGeom prst="ellipse">
            <a:avLst/>
          </a:prstGeom>
        </p:spPr>
        <p:txBody>
          <a:bodyPr>
            <a:normAutofit/>
          </a:bodyPr>
          <a:lstStyle>
            <a:lvl1pPr algn="ctr">
              <a:spcBef>
                <a:spcPts val="0"/>
              </a:spcBef>
              <a:defRPr sz="800">
                <a:solidFill>
                  <a:schemeClr val="accent6"/>
                </a:solidFill>
              </a:defRPr>
            </a:lvl1pPr>
          </a:lstStyle>
          <a:p>
            <a:r>
              <a:rPr lang="en-US" dirty="0"/>
              <a:t>Insert attribution photo</a:t>
            </a:r>
          </a:p>
        </p:txBody>
      </p:sp>
    </p:spTree>
    <p:extLst>
      <p:ext uri="{BB962C8B-B14F-4D97-AF65-F5344CB8AC3E}">
        <p14:creationId xmlns:p14="http://schemas.microsoft.com/office/powerpoint/2010/main" val="3094503149"/>
      </p:ext>
    </p:extLst>
  </p:cSld>
  <p:clrMapOvr>
    <a:masterClrMapping/>
  </p:clrMapOvr>
  <p:extLst>
    <p:ext uri="{DCECCB84-F9BA-43D5-87BE-67443E8EF086}">
      <p15:sldGuideLst xmlns:p15="http://schemas.microsoft.com/office/powerpoint/2012/main">
        <p15:guide id="1" pos="1248">
          <p15:clr>
            <a:srgbClr val="FFC000"/>
          </p15:clr>
        </p15:guide>
        <p15:guide id="2" pos="6432">
          <p15:clr>
            <a:srgbClr val="FFC000"/>
          </p15:clr>
        </p15:guide>
        <p15:guide id="3" orient="horz" pos="904">
          <p15:clr>
            <a:srgbClr val="FFC000"/>
          </p15:clr>
        </p15:guide>
        <p15:guide id="4" orient="horz" pos="2448">
          <p15:clr>
            <a:srgbClr val="FFC00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Quote 02">
    <p:spTree>
      <p:nvGrpSpPr>
        <p:cNvPr id="1" name=""/>
        <p:cNvGrpSpPr/>
        <p:nvPr/>
      </p:nvGrpSpPr>
      <p:grpSpPr>
        <a:xfrm>
          <a:off x="0" y="0"/>
          <a:ext cx="0" cy="0"/>
          <a:chOff x="0" y="0"/>
          <a:chExt cx="0" cy="0"/>
        </a:xfrm>
      </p:grpSpPr>
      <p:sp>
        <p:nvSpPr>
          <p:cNvPr id="3" name="Date Placeholder 2" hidden="1">
            <a:extLst>
              <a:ext uri="{FF2B5EF4-FFF2-40B4-BE49-F238E27FC236}">
                <a16:creationId xmlns:a16="http://schemas.microsoft.com/office/drawing/2014/main" id="{A03ECA26-E932-4438-A611-CD2E9AA59D7D}"/>
              </a:ext>
            </a:extLst>
          </p:cNvPr>
          <p:cNvSpPr>
            <a:spLocks noGrp="1"/>
          </p:cNvSpPr>
          <p:nvPr>
            <p:ph type="dt" sz="half" idx="10"/>
          </p:nvPr>
        </p:nvSpPr>
        <p:spPr/>
        <p:txBody>
          <a:bodyPr/>
          <a:lstStyle/>
          <a:p>
            <a:fld id="{EA5FF497-13BE-5E48-8877-06C726768C6D}" type="datetimeFigureOut">
              <a:rPr lang="en-US" smtClean="0"/>
              <a:t>7/17/2024</a:t>
            </a:fld>
            <a:endParaRPr lang="en-US"/>
          </a:p>
        </p:txBody>
      </p:sp>
      <p:sp>
        <p:nvSpPr>
          <p:cNvPr id="5" name="Slide Number Placeholder 4" hidden="1">
            <a:extLst>
              <a:ext uri="{FF2B5EF4-FFF2-40B4-BE49-F238E27FC236}">
                <a16:creationId xmlns:a16="http://schemas.microsoft.com/office/drawing/2014/main" id="{3AF1A2B5-5197-4E57-9D4D-CCCEAD7BAFB2}"/>
              </a:ext>
            </a:extLst>
          </p:cNvPr>
          <p:cNvSpPr>
            <a:spLocks noGrp="1"/>
          </p:cNvSpPr>
          <p:nvPr>
            <p:ph type="sldNum" sz="quarter" idx="12"/>
          </p:nvPr>
        </p:nvSpPr>
        <p:spPr/>
        <p:txBody>
          <a:bodyPr/>
          <a:lstStyle/>
          <a:p>
            <a:fld id="{092CCD66-776E-784D-8A7C-E435BCC11AC4}" type="slidenum">
              <a:rPr lang="en-US" smtClean="0"/>
              <a:t>‹#›</a:t>
            </a:fld>
            <a:endParaRPr lang="en-US"/>
          </a:p>
        </p:txBody>
      </p:sp>
      <p:sp>
        <p:nvSpPr>
          <p:cNvPr id="4" name="Footer Placeholder 3" hidden="1">
            <a:extLst>
              <a:ext uri="{FF2B5EF4-FFF2-40B4-BE49-F238E27FC236}">
                <a16:creationId xmlns:a16="http://schemas.microsoft.com/office/drawing/2014/main" id="{F671BF93-B235-43C1-B6B1-F5BF550234D5}"/>
              </a:ext>
            </a:extLst>
          </p:cNvPr>
          <p:cNvSpPr>
            <a:spLocks noGrp="1"/>
          </p:cNvSpPr>
          <p:nvPr>
            <p:ph type="ftr" sz="quarter" idx="11"/>
          </p:nvPr>
        </p:nvSpPr>
        <p:spPr bwMode="gray"/>
        <p:txBody>
          <a:bodyPr/>
          <a:lstStyle/>
          <a:p>
            <a:endParaRPr lang="en-US"/>
          </a:p>
        </p:txBody>
      </p:sp>
      <p:sp>
        <p:nvSpPr>
          <p:cNvPr id="7" name="Sky blue background">
            <a:extLst>
              <a:ext uri="{FF2B5EF4-FFF2-40B4-BE49-F238E27FC236}">
                <a16:creationId xmlns:a16="http://schemas.microsoft.com/office/drawing/2014/main" id="{EE1EB717-079D-4382-BC6B-05400E354E1D}"/>
              </a:ext>
              <a:ext uri="{C183D7F6-B498-43B3-948B-1728B52AA6E4}">
                <adec:decorative xmlns:adec="http://schemas.microsoft.com/office/drawing/2017/decorative" val="1"/>
              </a:ext>
            </a:extLst>
          </p:cNvPr>
          <p:cNvSpPr/>
          <p:nvPr/>
        </p:nvSpPr>
        <p:spPr bwMode="gray">
          <a:xfrm>
            <a:off x="184404" y="182880"/>
            <a:ext cx="11823192" cy="5936084"/>
          </a:xfrm>
          <a:prstGeom prst="roundRect">
            <a:avLst>
              <a:gd name="adj" fmla="val 1011"/>
            </a:avLst>
          </a:prstGeom>
          <a:solidFill>
            <a:srgbClr val="FBF9F4"/>
          </a:solidFill>
          <a:ln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0"/>
              </a:spcBef>
              <a:spcAft>
                <a:spcPts val="0"/>
              </a:spcAft>
            </a:pPr>
            <a:endParaRPr lang="en-US" sz="1400" b="0" i="0" u="none" baseline="0" dirty="0">
              <a:solidFill>
                <a:srgbClr val="FFFFFF"/>
              </a:solidFill>
            </a:endParaRPr>
          </a:p>
        </p:txBody>
      </p:sp>
      <p:pic>
        <p:nvPicPr>
          <p:cNvPr id="11" name="Quotemark">
            <a:extLst>
              <a:ext uri="{FF2B5EF4-FFF2-40B4-BE49-F238E27FC236}">
                <a16:creationId xmlns:a16="http://schemas.microsoft.com/office/drawing/2014/main" id="{034DE437-E18F-4BCB-BE69-5295B9D49647}"/>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5859458" y="1131593"/>
            <a:ext cx="473085" cy="473085"/>
          </a:xfrm>
          <a:prstGeom prst="rect">
            <a:avLst/>
          </a:prstGeom>
        </p:spPr>
      </p:pic>
      <p:sp>
        <p:nvSpPr>
          <p:cNvPr id="6" name="Text Placeholder 5">
            <a:extLst>
              <a:ext uri="{FF2B5EF4-FFF2-40B4-BE49-F238E27FC236}">
                <a16:creationId xmlns:a16="http://schemas.microsoft.com/office/drawing/2014/main" id="{268D9530-7244-4EEA-9E87-B99110498E7E}"/>
              </a:ext>
            </a:extLst>
          </p:cNvPr>
          <p:cNvSpPr>
            <a:spLocks noGrp="1"/>
          </p:cNvSpPr>
          <p:nvPr>
            <p:ph type="body" sz="quarter" idx="13" hasCustomPrompt="1"/>
          </p:nvPr>
        </p:nvSpPr>
        <p:spPr bwMode="gray">
          <a:xfrm>
            <a:off x="1976438" y="1841285"/>
            <a:ext cx="8235950" cy="2798977"/>
          </a:xfrm>
        </p:spPr>
        <p:txBody>
          <a:bodyPr>
            <a:normAutofit/>
          </a:bodyPr>
          <a:lstStyle>
            <a:lvl1pPr algn="ctr">
              <a:spcBef>
                <a:spcPts val="1200"/>
              </a:spcBef>
              <a:defRPr sz="2600">
                <a:solidFill>
                  <a:schemeClr val="tx1"/>
                </a:solidFill>
              </a:defRPr>
            </a:lvl1pPr>
            <a:lvl2pPr>
              <a:defRPr sz="2600">
                <a:solidFill>
                  <a:schemeClr val="accent5"/>
                </a:solidFill>
              </a:defRPr>
            </a:lvl2pPr>
            <a:lvl3pPr>
              <a:defRPr sz="2600">
                <a:solidFill>
                  <a:schemeClr val="accent5"/>
                </a:solidFill>
              </a:defRPr>
            </a:lvl3pPr>
            <a:lvl4pPr>
              <a:defRPr sz="2600">
                <a:solidFill>
                  <a:schemeClr val="accent5"/>
                </a:solidFill>
              </a:defRPr>
            </a:lvl4pPr>
            <a:lvl5pPr>
              <a:defRPr sz="2600">
                <a:solidFill>
                  <a:schemeClr val="accent5"/>
                </a:solidFill>
              </a:defRPr>
            </a:lvl5pPr>
          </a:lstStyle>
          <a:p>
            <a:pPr lvl="0"/>
            <a:r>
              <a:rPr lang="en-US" dirty="0"/>
              <a:t>“Use this textbox to include quotes without an attribution photo. Arial 26pt, sentence case. Do not modify size or placement of textbox.”</a:t>
            </a:r>
          </a:p>
        </p:txBody>
      </p:sp>
      <p:sp>
        <p:nvSpPr>
          <p:cNvPr id="10" name="Text Placeholder 9">
            <a:extLst>
              <a:ext uri="{FF2B5EF4-FFF2-40B4-BE49-F238E27FC236}">
                <a16:creationId xmlns:a16="http://schemas.microsoft.com/office/drawing/2014/main" id="{534C88A3-66AA-4865-9DC5-9F2DF606433E}"/>
              </a:ext>
            </a:extLst>
          </p:cNvPr>
          <p:cNvSpPr>
            <a:spLocks noGrp="1"/>
          </p:cNvSpPr>
          <p:nvPr>
            <p:ph type="body" sz="quarter" idx="14" hasCustomPrompt="1"/>
          </p:nvPr>
        </p:nvSpPr>
        <p:spPr bwMode="gray">
          <a:xfrm>
            <a:off x="3695700" y="5370594"/>
            <a:ext cx="4800600" cy="215444"/>
          </a:xfrm>
        </p:spPr>
        <p:txBody>
          <a:bodyPr wrap="square" anchor="b">
            <a:spAutoFit/>
          </a:bodyPr>
          <a:lstStyle>
            <a:lvl1pPr algn="ctr">
              <a:defRPr sz="1400" b="1">
                <a:solidFill>
                  <a:schemeClr val="tx1"/>
                </a:solidFill>
              </a:defRPr>
            </a:lvl1pPr>
            <a:lvl2pPr algn="ctr">
              <a:defRPr sz="1400" b="1">
                <a:solidFill>
                  <a:schemeClr val="accent5"/>
                </a:solidFill>
              </a:defRPr>
            </a:lvl2pPr>
            <a:lvl3pPr algn="ctr">
              <a:defRPr sz="1400" b="1">
                <a:solidFill>
                  <a:schemeClr val="accent5"/>
                </a:solidFill>
              </a:defRPr>
            </a:lvl3pPr>
            <a:lvl4pPr algn="ctr">
              <a:defRPr sz="1400" b="1">
                <a:solidFill>
                  <a:schemeClr val="accent5"/>
                </a:solidFill>
              </a:defRPr>
            </a:lvl4pPr>
            <a:lvl5pPr algn="ctr">
              <a:defRPr sz="1400" b="1">
                <a:solidFill>
                  <a:schemeClr val="accent5"/>
                </a:solidFill>
              </a:defRPr>
            </a:lvl5pPr>
          </a:lstStyle>
          <a:p>
            <a:pPr lvl="0"/>
            <a:r>
              <a:rPr lang="en-US" dirty="0"/>
              <a:t>Attribution name, Arial 14pt</a:t>
            </a:r>
          </a:p>
        </p:txBody>
      </p:sp>
      <p:sp>
        <p:nvSpPr>
          <p:cNvPr id="15" name="Text Placeholder 9">
            <a:extLst>
              <a:ext uri="{FF2B5EF4-FFF2-40B4-BE49-F238E27FC236}">
                <a16:creationId xmlns:a16="http://schemas.microsoft.com/office/drawing/2014/main" id="{539E5E69-25FD-4D9F-BEEC-39E50CAC01B9}"/>
              </a:ext>
            </a:extLst>
          </p:cNvPr>
          <p:cNvSpPr>
            <a:spLocks noGrp="1"/>
          </p:cNvSpPr>
          <p:nvPr>
            <p:ph type="body" sz="quarter" idx="15" hasCustomPrompt="1"/>
          </p:nvPr>
        </p:nvSpPr>
        <p:spPr bwMode="gray">
          <a:xfrm>
            <a:off x="3695700" y="5612482"/>
            <a:ext cx="4800600" cy="184666"/>
          </a:xfrm>
        </p:spPr>
        <p:txBody>
          <a:bodyPr wrap="square" anchor="t">
            <a:spAutoFit/>
          </a:bodyPr>
          <a:lstStyle>
            <a:lvl1pPr algn="ctr">
              <a:defRPr sz="1200" b="0">
                <a:solidFill>
                  <a:schemeClr val="tx1"/>
                </a:solidFill>
              </a:defRPr>
            </a:lvl1pPr>
            <a:lvl2pPr algn="ctr">
              <a:defRPr sz="1400" b="1">
                <a:solidFill>
                  <a:schemeClr val="accent5"/>
                </a:solidFill>
              </a:defRPr>
            </a:lvl2pPr>
            <a:lvl3pPr algn="ctr">
              <a:defRPr sz="1400" b="1">
                <a:solidFill>
                  <a:schemeClr val="accent5"/>
                </a:solidFill>
              </a:defRPr>
            </a:lvl3pPr>
            <a:lvl4pPr algn="ctr">
              <a:defRPr sz="1400" b="1">
                <a:solidFill>
                  <a:schemeClr val="accent5"/>
                </a:solidFill>
              </a:defRPr>
            </a:lvl4pPr>
            <a:lvl5pPr algn="ctr">
              <a:defRPr sz="1400" b="1">
                <a:solidFill>
                  <a:schemeClr val="accent5"/>
                </a:solidFill>
              </a:defRPr>
            </a:lvl5pPr>
          </a:lstStyle>
          <a:p>
            <a:pPr lvl="0"/>
            <a:r>
              <a:rPr lang="en-US" dirty="0"/>
              <a:t>Attribution title, Arial 12pt</a:t>
            </a:r>
          </a:p>
        </p:txBody>
      </p:sp>
    </p:spTree>
    <p:extLst>
      <p:ext uri="{BB962C8B-B14F-4D97-AF65-F5344CB8AC3E}">
        <p14:creationId xmlns:p14="http://schemas.microsoft.com/office/powerpoint/2010/main" val="3940903412"/>
      </p:ext>
    </p:extLst>
  </p:cSld>
  <p:clrMapOvr>
    <a:masterClrMapping/>
  </p:clrMapOvr>
  <p:extLst>
    <p:ext uri="{DCECCB84-F9BA-43D5-87BE-67443E8EF086}">
      <p15:sldGuideLst xmlns:p15="http://schemas.microsoft.com/office/powerpoint/2012/main">
        <p15:guide id="1" orient="horz" pos="1160">
          <p15:clr>
            <a:srgbClr val="FBAE40"/>
          </p15:clr>
        </p15:guide>
        <p15:guide id="2" pos="1245">
          <p15:clr>
            <a:srgbClr val="FBAE40"/>
          </p15:clr>
        </p15:guide>
        <p15:guide id="3" pos="6433">
          <p15:clr>
            <a:srgbClr val="FBAE40"/>
          </p15:clr>
        </p15:guide>
        <p15:guide id="4" orient="horz" pos="2923">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Quote with Photo 02">
    <p:spTree>
      <p:nvGrpSpPr>
        <p:cNvPr id="1" name=""/>
        <p:cNvGrpSpPr/>
        <p:nvPr/>
      </p:nvGrpSpPr>
      <p:grpSpPr>
        <a:xfrm>
          <a:off x="0" y="0"/>
          <a:ext cx="0" cy="0"/>
          <a:chOff x="0" y="0"/>
          <a:chExt cx="0" cy="0"/>
        </a:xfrm>
      </p:grpSpPr>
      <p:sp>
        <p:nvSpPr>
          <p:cNvPr id="3" name="Date Placeholder 2" hidden="1">
            <a:extLst>
              <a:ext uri="{FF2B5EF4-FFF2-40B4-BE49-F238E27FC236}">
                <a16:creationId xmlns:a16="http://schemas.microsoft.com/office/drawing/2014/main" id="{A03ECA26-E932-4438-A611-CD2E9AA59D7D}"/>
              </a:ext>
            </a:extLst>
          </p:cNvPr>
          <p:cNvSpPr>
            <a:spLocks noGrp="1"/>
          </p:cNvSpPr>
          <p:nvPr>
            <p:ph type="dt" sz="half" idx="10"/>
          </p:nvPr>
        </p:nvSpPr>
        <p:spPr/>
        <p:txBody>
          <a:bodyPr/>
          <a:lstStyle/>
          <a:p>
            <a:fld id="{EA5FF497-13BE-5E48-8877-06C726768C6D}" type="datetimeFigureOut">
              <a:rPr lang="en-US" smtClean="0"/>
              <a:t>7/17/2024</a:t>
            </a:fld>
            <a:endParaRPr lang="en-US"/>
          </a:p>
        </p:txBody>
      </p:sp>
      <p:sp>
        <p:nvSpPr>
          <p:cNvPr id="5" name="Slide Number Placeholder 4" hidden="1">
            <a:extLst>
              <a:ext uri="{FF2B5EF4-FFF2-40B4-BE49-F238E27FC236}">
                <a16:creationId xmlns:a16="http://schemas.microsoft.com/office/drawing/2014/main" id="{3AF1A2B5-5197-4E57-9D4D-CCCEAD7BAFB2}"/>
              </a:ext>
            </a:extLst>
          </p:cNvPr>
          <p:cNvSpPr>
            <a:spLocks noGrp="1"/>
          </p:cNvSpPr>
          <p:nvPr>
            <p:ph type="sldNum" sz="quarter" idx="12"/>
          </p:nvPr>
        </p:nvSpPr>
        <p:spPr/>
        <p:txBody>
          <a:bodyPr/>
          <a:lstStyle/>
          <a:p>
            <a:fld id="{092CCD66-776E-784D-8A7C-E435BCC11AC4}" type="slidenum">
              <a:rPr lang="en-US" smtClean="0"/>
              <a:t>‹#›</a:t>
            </a:fld>
            <a:endParaRPr lang="en-US"/>
          </a:p>
        </p:txBody>
      </p:sp>
      <p:sp>
        <p:nvSpPr>
          <p:cNvPr id="4" name="Footer Placeholder 3" hidden="1">
            <a:extLst>
              <a:ext uri="{FF2B5EF4-FFF2-40B4-BE49-F238E27FC236}">
                <a16:creationId xmlns:a16="http://schemas.microsoft.com/office/drawing/2014/main" id="{F671BF93-B235-43C1-B6B1-F5BF550234D5}"/>
              </a:ext>
            </a:extLst>
          </p:cNvPr>
          <p:cNvSpPr>
            <a:spLocks noGrp="1"/>
          </p:cNvSpPr>
          <p:nvPr>
            <p:ph type="ftr" sz="quarter" idx="11"/>
          </p:nvPr>
        </p:nvSpPr>
        <p:spPr bwMode="gray"/>
        <p:txBody>
          <a:bodyPr/>
          <a:lstStyle/>
          <a:p>
            <a:endParaRPr lang="en-US"/>
          </a:p>
        </p:txBody>
      </p:sp>
      <p:sp>
        <p:nvSpPr>
          <p:cNvPr id="7" name="Sky blue background">
            <a:extLst>
              <a:ext uri="{FF2B5EF4-FFF2-40B4-BE49-F238E27FC236}">
                <a16:creationId xmlns:a16="http://schemas.microsoft.com/office/drawing/2014/main" id="{EE1EB717-079D-4382-BC6B-05400E354E1D}"/>
              </a:ext>
              <a:ext uri="{C183D7F6-B498-43B3-948B-1728B52AA6E4}">
                <adec:decorative xmlns:adec="http://schemas.microsoft.com/office/drawing/2017/decorative" val="1"/>
              </a:ext>
            </a:extLst>
          </p:cNvPr>
          <p:cNvSpPr/>
          <p:nvPr/>
        </p:nvSpPr>
        <p:spPr bwMode="gray">
          <a:xfrm>
            <a:off x="184404" y="182880"/>
            <a:ext cx="11823192" cy="5936084"/>
          </a:xfrm>
          <a:prstGeom prst="roundRect">
            <a:avLst>
              <a:gd name="adj" fmla="val 1011"/>
            </a:avLst>
          </a:prstGeom>
          <a:solidFill>
            <a:srgbClr val="FBF9F4"/>
          </a:solidFill>
          <a:ln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0"/>
              </a:spcBef>
              <a:spcAft>
                <a:spcPts val="0"/>
              </a:spcAft>
            </a:pPr>
            <a:endParaRPr lang="en-US" sz="1400" b="0" i="0" u="none" baseline="0" dirty="0">
              <a:solidFill>
                <a:srgbClr val="FFFFFF"/>
              </a:solidFill>
            </a:endParaRPr>
          </a:p>
        </p:txBody>
      </p:sp>
      <p:sp>
        <p:nvSpPr>
          <p:cNvPr id="6" name="Text Placeholder 5">
            <a:extLst>
              <a:ext uri="{FF2B5EF4-FFF2-40B4-BE49-F238E27FC236}">
                <a16:creationId xmlns:a16="http://schemas.microsoft.com/office/drawing/2014/main" id="{268D9530-7244-4EEA-9E87-B99110498E7E}"/>
              </a:ext>
            </a:extLst>
          </p:cNvPr>
          <p:cNvSpPr>
            <a:spLocks noGrp="1"/>
          </p:cNvSpPr>
          <p:nvPr>
            <p:ph type="body" sz="quarter" idx="13" hasCustomPrompt="1"/>
          </p:nvPr>
        </p:nvSpPr>
        <p:spPr bwMode="gray">
          <a:xfrm>
            <a:off x="1976438" y="1435101"/>
            <a:ext cx="8235950" cy="2451100"/>
          </a:xfrm>
        </p:spPr>
        <p:txBody>
          <a:bodyPr>
            <a:normAutofit/>
          </a:bodyPr>
          <a:lstStyle>
            <a:lvl1pPr algn="ctr">
              <a:spcBef>
                <a:spcPts val="1200"/>
              </a:spcBef>
              <a:defRPr sz="2600">
                <a:solidFill>
                  <a:schemeClr val="tx1"/>
                </a:solidFill>
              </a:defRPr>
            </a:lvl1pPr>
            <a:lvl2pPr>
              <a:defRPr sz="2600">
                <a:solidFill>
                  <a:schemeClr val="accent5"/>
                </a:solidFill>
              </a:defRPr>
            </a:lvl2pPr>
            <a:lvl3pPr>
              <a:defRPr sz="2600">
                <a:solidFill>
                  <a:schemeClr val="accent5"/>
                </a:solidFill>
              </a:defRPr>
            </a:lvl3pPr>
            <a:lvl4pPr>
              <a:defRPr sz="2600">
                <a:solidFill>
                  <a:schemeClr val="accent5"/>
                </a:solidFill>
              </a:defRPr>
            </a:lvl4pPr>
            <a:lvl5pPr>
              <a:defRPr sz="2600">
                <a:solidFill>
                  <a:schemeClr val="accent5"/>
                </a:solidFill>
              </a:defRPr>
            </a:lvl5pPr>
          </a:lstStyle>
          <a:p>
            <a:pPr lvl="0"/>
            <a:r>
              <a:rPr lang="en-US" dirty="0"/>
              <a:t>“Use this textbox to include quotes with an attribution photo. Arial 26pt, sentence case. Do not modify size or placement of textbox.”</a:t>
            </a:r>
          </a:p>
        </p:txBody>
      </p:sp>
      <p:sp>
        <p:nvSpPr>
          <p:cNvPr id="10" name="Text Placeholder 9">
            <a:extLst>
              <a:ext uri="{FF2B5EF4-FFF2-40B4-BE49-F238E27FC236}">
                <a16:creationId xmlns:a16="http://schemas.microsoft.com/office/drawing/2014/main" id="{534C88A3-66AA-4865-9DC5-9F2DF606433E}"/>
              </a:ext>
            </a:extLst>
          </p:cNvPr>
          <p:cNvSpPr>
            <a:spLocks noGrp="1"/>
          </p:cNvSpPr>
          <p:nvPr>
            <p:ph type="body" sz="quarter" idx="14" hasCustomPrompt="1"/>
          </p:nvPr>
        </p:nvSpPr>
        <p:spPr bwMode="gray">
          <a:xfrm>
            <a:off x="3695700" y="5370594"/>
            <a:ext cx="4800600" cy="215444"/>
          </a:xfrm>
        </p:spPr>
        <p:txBody>
          <a:bodyPr wrap="square" anchor="b">
            <a:spAutoFit/>
          </a:bodyPr>
          <a:lstStyle>
            <a:lvl1pPr algn="ctr">
              <a:defRPr sz="1400" b="1">
                <a:solidFill>
                  <a:schemeClr val="tx1"/>
                </a:solidFill>
              </a:defRPr>
            </a:lvl1pPr>
            <a:lvl2pPr algn="ctr">
              <a:defRPr sz="1400" b="1">
                <a:solidFill>
                  <a:schemeClr val="accent5"/>
                </a:solidFill>
              </a:defRPr>
            </a:lvl2pPr>
            <a:lvl3pPr algn="ctr">
              <a:defRPr sz="1400" b="1">
                <a:solidFill>
                  <a:schemeClr val="accent5"/>
                </a:solidFill>
              </a:defRPr>
            </a:lvl3pPr>
            <a:lvl4pPr algn="ctr">
              <a:defRPr sz="1400" b="1">
                <a:solidFill>
                  <a:schemeClr val="accent5"/>
                </a:solidFill>
              </a:defRPr>
            </a:lvl4pPr>
            <a:lvl5pPr algn="ctr">
              <a:defRPr sz="1400" b="1">
                <a:solidFill>
                  <a:schemeClr val="accent5"/>
                </a:solidFill>
              </a:defRPr>
            </a:lvl5pPr>
          </a:lstStyle>
          <a:p>
            <a:pPr lvl="0"/>
            <a:r>
              <a:rPr lang="en-US" dirty="0"/>
              <a:t>Attribution name, Arial 14pt</a:t>
            </a:r>
          </a:p>
        </p:txBody>
      </p:sp>
      <p:sp>
        <p:nvSpPr>
          <p:cNvPr id="15" name="Text Placeholder 9">
            <a:extLst>
              <a:ext uri="{FF2B5EF4-FFF2-40B4-BE49-F238E27FC236}">
                <a16:creationId xmlns:a16="http://schemas.microsoft.com/office/drawing/2014/main" id="{539E5E69-25FD-4D9F-BEEC-39E50CAC01B9}"/>
              </a:ext>
            </a:extLst>
          </p:cNvPr>
          <p:cNvSpPr>
            <a:spLocks noGrp="1"/>
          </p:cNvSpPr>
          <p:nvPr>
            <p:ph type="body" sz="quarter" idx="15" hasCustomPrompt="1"/>
          </p:nvPr>
        </p:nvSpPr>
        <p:spPr bwMode="gray">
          <a:xfrm>
            <a:off x="3695700" y="5612482"/>
            <a:ext cx="4800600" cy="184666"/>
          </a:xfrm>
        </p:spPr>
        <p:txBody>
          <a:bodyPr wrap="square" anchor="t">
            <a:spAutoFit/>
          </a:bodyPr>
          <a:lstStyle>
            <a:lvl1pPr algn="ctr">
              <a:defRPr sz="1200" b="0">
                <a:solidFill>
                  <a:schemeClr val="tx1"/>
                </a:solidFill>
              </a:defRPr>
            </a:lvl1pPr>
            <a:lvl2pPr algn="ctr">
              <a:defRPr sz="1400" b="1">
                <a:solidFill>
                  <a:schemeClr val="accent5"/>
                </a:solidFill>
              </a:defRPr>
            </a:lvl2pPr>
            <a:lvl3pPr algn="ctr">
              <a:defRPr sz="1400" b="1">
                <a:solidFill>
                  <a:schemeClr val="accent5"/>
                </a:solidFill>
              </a:defRPr>
            </a:lvl3pPr>
            <a:lvl4pPr algn="ctr">
              <a:defRPr sz="1400" b="1">
                <a:solidFill>
                  <a:schemeClr val="accent5"/>
                </a:solidFill>
              </a:defRPr>
            </a:lvl4pPr>
            <a:lvl5pPr algn="ctr">
              <a:defRPr sz="1400" b="1">
                <a:solidFill>
                  <a:schemeClr val="accent5"/>
                </a:solidFill>
              </a:defRPr>
            </a:lvl5pPr>
          </a:lstStyle>
          <a:p>
            <a:pPr lvl="0"/>
            <a:r>
              <a:rPr lang="en-US" dirty="0"/>
              <a:t>Attribution title, Arial 12pt</a:t>
            </a:r>
          </a:p>
        </p:txBody>
      </p:sp>
      <p:pic>
        <p:nvPicPr>
          <p:cNvPr id="12" name="Quotemark">
            <a:extLst>
              <a:ext uri="{FF2B5EF4-FFF2-40B4-BE49-F238E27FC236}">
                <a16:creationId xmlns:a16="http://schemas.microsoft.com/office/drawing/2014/main" id="{47B4F648-210C-4071-94A2-A05559F7D888}"/>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5859458" y="705903"/>
            <a:ext cx="473085" cy="473085"/>
          </a:xfrm>
          <a:prstGeom prst="rect">
            <a:avLst/>
          </a:prstGeom>
        </p:spPr>
      </p:pic>
      <p:sp>
        <p:nvSpPr>
          <p:cNvPr id="13" name="Picture Placeholder 7">
            <a:extLst>
              <a:ext uri="{FF2B5EF4-FFF2-40B4-BE49-F238E27FC236}">
                <a16:creationId xmlns:a16="http://schemas.microsoft.com/office/drawing/2014/main" id="{D951BDD7-02E7-4695-9F59-170E730D05B2}"/>
              </a:ext>
            </a:extLst>
          </p:cNvPr>
          <p:cNvSpPr>
            <a:spLocks noGrp="1" noChangeAspect="1"/>
          </p:cNvSpPr>
          <p:nvPr>
            <p:ph type="pic" sz="quarter" idx="16" hasCustomPrompt="1"/>
          </p:nvPr>
        </p:nvSpPr>
        <p:spPr bwMode="gray">
          <a:xfrm>
            <a:off x="5570220" y="4103249"/>
            <a:ext cx="1051560" cy="1051560"/>
          </a:xfrm>
          <a:prstGeom prst="ellipse">
            <a:avLst/>
          </a:prstGeom>
        </p:spPr>
        <p:txBody>
          <a:bodyPr>
            <a:normAutofit/>
          </a:bodyPr>
          <a:lstStyle>
            <a:lvl1pPr algn="ctr">
              <a:spcBef>
                <a:spcPts val="0"/>
              </a:spcBef>
              <a:defRPr sz="800">
                <a:solidFill>
                  <a:schemeClr val="tx1"/>
                </a:solidFill>
              </a:defRPr>
            </a:lvl1pPr>
          </a:lstStyle>
          <a:p>
            <a:r>
              <a:rPr lang="en-US" dirty="0"/>
              <a:t>Insert attribution photo</a:t>
            </a:r>
          </a:p>
        </p:txBody>
      </p:sp>
    </p:spTree>
    <p:extLst>
      <p:ext uri="{BB962C8B-B14F-4D97-AF65-F5344CB8AC3E}">
        <p14:creationId xmlns:p14="http://schemas.microsoft.com/office/powerpoint/2010/main" val="1175596532"/>
      </p:ext>
    </p:extLst>
  </p:cSld>
  <p:clrMapOvr>
    <a:masterClrMapping/>
  </p:clrMapOvr>
  <p:extLst>
    <p:ext uri="{DCECCB84-F9BA-43D5-87BE-67443E8EF086}">
      <p15:sldGuideLst xmlns:p15="http://schemas.microsoft.com/office/powerpoint/2012/main">
        <p15:guide id="1" pos="1248">
          <p15:clr>
            <a:srgbClr val="FFC000"/>
          </p15:clr>
        </p15:guide>
        <p15:guide id="2" pos="6432">
          <p15:clr>
            <a:srgbClr val="FFC000"/>
          </p15:clr>
        </p15:guide>
        <p15:guide id="3" orient="horz" pos="904">
          <p15:clr>
            <a:srgbClr val="FFC000"/>
          </p15:clr>
        </p15:guide>
        <p15:guide id="4" orient="horz" pos="2448">
          <p15:clr>
            <a:srgbClr val="FFC00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ig Fact">
    <p:spTree>
      <p:nvGrpSpPr>
        <p:cNvPr id="1" name=""/>
        <p:cNvGrpSpPr/>
        <p:nvPr/>
      </p:nvGrpSpPr>
      <p:grpSpPr>
        <a:xfrm>
          <a:off x="0" y="0"/>
          <a:ext cx="0" cy="0"/>
          <a:chOff x="0" y="0"/>
          <a:chExt cx="0" cy="0"/>
        </a:xfrm>
      </p:grpSpPr>
      <p:sp>
        <p:nvSpPr>
          <p:cNvPr id="3" name="Date Placeholder 2" hidden="1">
            <a:extLst>
              <a:ext uri="{FF2B5EF4-FFF2-40B4-BE49-F238E27FC236}">
                <a16:creationId xmlns:a16="http://schemas.microsoft.com/office/drawing/2014/main" id="{A03ECA26-E932-4438-A611-CD2E9AA59D7D}"/>
              </a:ext>
            </a:extLst>
          </p:cNvPr>
          <p:cNvSpPr>
            <a:spLocks noGrp="1"/>
          </p:cNvSpPr>
          <p:nvPr>
            <p:ph type="dt" sz="half" idx="10"/>
          </p:nvPr>
        </p:nvSpPr>
        <p:spPr/>
        <p:txBody>
          <a:bodyPr/>
          <a:lstStyle/>
          <a:p>
            <a:fld id="{EA5FF497-13BE-5E48-8877-06C726768C6D}" type="datetimeFigureOut">
              <a:rPr lang="en-US" smtClean="0"/>
              <a:t>7/17/2024</a:t>
            </a:fld>
            <a:endParaRPr lang="en-US"/>
          </a:p>
        </p:txBody>
      </p:sp>
      <p:sp>
        <p:nvSpPr>
          <p:cNvPr id="5" name="Slide Number Placeholder 4" hidden="1">
            <a:extLst>
              <a:ext uri="{FF2B5EF4-FFF2-40B4-BE49-F238E27FC236}">
                <a16:creationId xmlns:a16="http://schemas.microsoft.com/office/drawing/2014/main" id="{3AF1A2B5-5197-4E57-9D4D-CCCEAD7BAFB2}"/>
              </a:ext>
            </a:extLst>
          </p:cNvPr>
          <p:cNvSpPr>
            <a:spLocks noGrp="1"/>
          </p:cNvSpPr>
          <p:nvPr>
            <p:ph type="sldNum" sz="quarter" idx="12"/>
          </p:nvPr>
        </p:nvSpPr>
        <p:spPr/>
        <p:txBody>
          <a:bodyPr/>
          <a:lstStyle/>
          <a:p>
            <a:fld id="{092CCD66-776E-784D-8A7C-E435BCC11AC4}" type="slidenum">
              <a:rPr lang="en-US" smtClean="0"/>
              <a:t>‹#›</a:t>
            </a:fld>
            <a:endParaRPr lang="en-US"/>
          </a:p>
        </p:txBody>
      </p:sp>
      <p:sp>
        <p:nvSpPr>
          <p:cNvPr id="4" name="Footer Placeholder 3" hidden="1">
            <a:extLst>
              <a:ext uri="{FF2B5EF4-FFF2-40B4-BE49-F238E27FC236}">
                <a16:creationId xmlns:a16="http://schemas.microsoft.com/office/drawing/2014/main" id="{F671BF93-B235-43C1-B6B1-F5BF550234D5}"/>
              </a:ext>
            </a:extLst>
          </p:cNvPr>
          <p:cNvSpPr>
            <a:spLocks noGrp="1"/>
          </p:cNvSpPr>
          <p:nvPr>
            <p:ph type="ftr" sz="quarter" idx="11"/>
          </p:nvPr>
        </p:nvSpPr>
        <p:spPr bwMode="gray"/>
        <p:txBody>
          <a:bodyPr/>
          <a:lstStyle/>
          <a:p>
            <a:endParaRPr lang="en-US"/>
          </a:p>
        </p:txBody>
      </p:sp>
      <p:sp>
        <p:nvSpPr>
          <p:cNvPr id="6" name="Text Placeholder 5">
            <a:extLst>
              <a:ext uri="{FF2B5EF4-FFF2-40B4-BE49-F238E27FC236}">
                <a16:creationId xmlns:a16="http://schemas.microsoft.com/office/drawing/2014/main" id="{9660E6D3-AAAB-4BAD-BA41-1B807EC96B8A}"/>
              </a:ext>
            </a:extLst>
          </p:cNvPr>
          <p:cNvSpPr>
            <a:spLocks noGrp="1"/>
          </p:cNvSpPr>
          <p:nvPr>
            <p:ph type="body" sz="quarter" idx="13" hasCustomPrompt="1"/>
          </p:nvPr>
        </p:nvSpPr>
        <p:spPr bwMode="gray">
          <a:xfrm>
            <a:off x="3924300" y="2446003"/>
            <a:ext cx="4343400" cy="1231106"/>
          </a:xfrm>
        </p:spPr>
        <p:txBody>
          <a:bodyPr wrap="square" anchor="b">
            <a:spAutoFit/>
          </a:bodyPr>
          <a:lstStyle>
            <a:lvl1pPr algn="ctr">
              <a:spcBef>
                <a:spcPts val="0"/>
              </a:spcBef>
              <a:defRPr sz="8000" b="1">
                <a:solidFill>
                  <a:schemeClr val="accent6"/>
                </a:solidFill>
              </a:defRPr>
            </a:lvl1pPr>
          </a:lstStyle>
          <a:p>
            <a:pPr lvl="0"/>
            <a:r>
              <a:rPr lang="en-US" dirty="0"/>
              <a:t>###%</a:t>
            </a:r>
          </a:p>
        </p:txBody>
      </p:sp>
      <p:sp>
        <p:nvSpPr>
          <p:cNvPr id="9" name="Text Placeholder 8">
            <a:extLst>
              <a:ext uri="{FF2B5EF4-FFF2-40B4-BE49-F238E27FC236}">
                <a16:creationId xmlns:a16="http://schemas.microsoft.com/office/drawing/2014/main" id="{9268A523-92CF-4538-8D9C-5EBFB8A5B5C9}"/>
              </a:ext>
            </a:extLst>
          </p:cNvPr>
          <p:cNvSpPr>
            <a:spLocks noGrp="1"/>
          </p:cNvSpPr>
          <p:nvPr>
            <p:ph type="body" sz="quarter" idx="14" hasCustomPrompt="1"/>
          </p:nvPr>
        </p:nvSpPr>
        <p:spPr bwMode="gray">
          <a:xfrm>
            <a:off x="3924300" y="3708424"/>
            <a:ext cx="4343400" cy="230832"/>
          </a:xfrm>
        </p:spPr>
        <p:txBody>
          <a:bodyPr>
            <a:spAutoFit/>
          </a:bodyPr>
          <a:lstStyle>
            <a:lvl1pPr algn="ctr">
              <a:defRPr sz="1500"/>
            </a:lvl1pPr>
          </a:lstStyle>
          <a:p>
            <a:pPr lvl="0"/>
            <a:r>
              <a:rPr lang="en-US" dirty="0"/>
              <a:t>Context about fact</a:t>
            </a:r>
          </a:p>
        </p:txBody>
      </p:sp>
    </p:spTree>
    <p:extLst>
      <p:ext uri="{BB962C8B-B14F-4D97-AF65-F5344CB8AC3E}">
        <p14:creationId xmlns:p14="http://schemas.microsoft.com/office/powerpoint/2010/main" val="2160256647"/>
      </p:ext>
    </p:extLst>
  </p:cSld>
  <p:clrMapOvr>
    <a:masterClrMapping/>
  </p:clrMapOvr>
  <p:extLst>
    <p:ext uri="{DCECCB84-F9BA-43D5-87BE-67443E8EF086}">
      <p15:sldGuideLst xmlns:p15="http://schemas.microsoft.com/office/powerpoint/2012/main">
        <p15:guide id="1" orient="horz" pos="3776">
          <p15:clr>
            <a:srgbClr val="FBAE40"/>
          </p15:clr>
        </p15:guide>
        <p15:guide id="2" orient="horz" pos="344">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Big Fact 02">
    <p:spTree>
      <p:nvGrpSpPr>
        <p:cNvPr id="1" name=""/>
        <p:cNvGrpSpPr/>
        <p:nvPr/>
      </p:nvGrpSpPr>
      <p:grpSpPr>
        <a:xfrm>
          <a:off x="0" y="0"/>
          <a:ext cx="0" cy="0"/>
          <a:chOff x="0" y="0"/>
          <a:chExt cx="0" cy="0"/>
        </a:xfrm>
      </p:grpSpPr>
      <p:sp>
        <p:nvSpPr>
          <p:cNvPr id="3" name="Date Placeholder 2" hidden="1">
            <a:extLst>
              <a:ext uri="{FF2B5EF4-FFF2-40B4-BE49-F238E27FC236}">
                <a16:creationId xmlns:a16="http://schemas.microsoft.com/office/drawing/2014/main" id="{A03ECA26-E932-4438-A611-CD2E9AA59D7D}"/>
              </a:ext>
            </a:extLst>
          </p:cNvPr>
          <p:cNvSpPr>
            <a:spLocks noGrp="1"/>
          </p:cNvSpPr>
          <p:nvPr>
            <p:ph type="dt" sz="half" idx="10"/>
          </p:nvPr>
        </p:nvSpPr>
        <p:spPr/>
        <p:txBody>
          <a:bodyPr/>
          <a:lstStyle/>
          <a:p>
            <a:fld id="{EA5FF497-13BE-5E48-8877-06C726768C6D}" type="datetimeFigureOut">
              <a:rPr lang="en-US" smtClean="0"/>
              <a:t>7/17/2024</a:t>
            </a:fld>
            <a:endParaRPr lang="en-US"/>
          </a:p>
        </p:txBody>
      </p:sp>
      <p:sp>
        <p:nvSpPr>
          <p:cNvPr id="5" name="Slide Number Placeholder 4" hidden="1">
            <a:extLst>
              <a:ext uri="{FF2B5EF4-FFF2-40B4-BE49-F238E27FC236}">
                <a16:creationId xmlns:a16="http://schemas.microsoft.com/office/drawing/2014/main" id="{3AF1A2B5-5197-4E57-9D4D-CCCEAD7BAFB2}"/>
              </a:ext>
            </a:extLst>
          </p:cNvPr>
          <p:cNvSpPr>
            <a:spLocks noGrp="1"/>
          </p:cNvSpPr>
          <p:nvPr>
            <p:ph type="sldNum" sz="quarter" idx="12"/>
          </p:nvPr>
        </p:nvSpPr>
        <p:spPr/>
        <p:txBody>
          <a:bodyPr/>
          <a:lstStyle/>
          <a:p>
            <a:fld id="{092CCD66-776E-784D-8A7C-E435BCC11AC4}" type="slidenum">
              <a:rPr lang="en-US" smtClean="0"/>
              <a:t>‹#›</a:t>
            </a:fld>
            <a:endParaRPr lang="en-US"/>
          </a:p>
        </p:txBody>
      </p:sp>
      <p:sp>
        <p:nvSpPr>
          <p:cNvPr id="4" name="Footer Placeholder 3" hidden="1">
            <a:extLst>
              <a:ext uri="{FF2B5EF4-FFF2-40B4-BE49-F238E27FC236}">
                <a16:creationId xmlns:a16="http://schemas.microsoft.com/office/drawing/2014/main" id="{F671BF93-B235-43C1-B6B1-F5BF550234D5}"/>
              </a:ext>
            </a:extLst>
          </p:cNvPr>
          <p:cNvSpPr>
            <a:spLocks noGrp="1"/>
          </p:cNvSpPr>
          <p:nvPr>
            <p:ph type="ftr" sz="quarter" idx="11"/>
          </p:nvPr>
        </p:nvSpPr>
        <p:spPr bwMode="gray"/>
        <p:txBody>
          <a:bodyPr/>
          <a:lstStyle/>
          <a:p>
            <a:endParaRPr lang="en-US"/>
          </a:p>
        </p:txBody>
      </p:sp>
      <p:sp>
        <p:nvSpPr>
          <p:cNvPr id="6" name="Text Placeholder 5">
            <a:extLst>
              <a:ext uri="{FF2B5EF4-FFF2-40B4-BE49-F238E27FC236}">
                <a16:creationId xmlns:a16="http://schemas.microsoft.com/office/drawing/2014/main" id="{9660E6D3-AAAB-4BAD-BA41-1B807EC96B8A}"/>
              </a:ext>
            </a:extLst>
          </p:cNvPr>
          <p:cNvSpPr>
            <a:spLocks noGrp="1"/>
          </p:cNvSpPr>
          <p:nvPr>
            <p:ph type="body" sz="quarter" idx="13" hasCustomPrompt="1"/>
          </p:nvPr>
        </p:nvSpPr>
        <p:spPr bwMode="gray">
          <a:xfrm>
            <a:off x="1521502" y="2446003"/>
            <a:ext cx="4343400" cy="1231106"/>
          </a:xfrm>
        </p:spPr>
        <p:txBody>
          <a:bodyPr wrap="square" anchor="b">
            <a:spAutoFit/>
          </a:bodyPr>
          <a:lstStyle>
            <a:lvl1pPr algn="ctr">
              <a:spcBef>
                <a:spcPts val="0"/>
              </a:spcBef>
              <a:defRPr sz="8000" b="1">
                <a:solidFill>
                  <a:schemeClr val="accent6"/>
                </a:solidFill>
              </a:defRPr>
            </a:lvl1pPr>
          </a:lstStyle>
          <a:p>
            <a:pPr lvl="0"/>
            <a:r>
              <a:rPr lang="en-US" dirty="0"/>
              <a:t>###%</a:t>
            </a:r>
          </a:p>
        </p:txBody>
      </p:sp>
      <p:sp>
        <p:nvSpPr>
          <p:cNvPr id="9" name="Text Placeholder 8">
            <a:extLst>
              <a:ext uri="{FF2B5EF4-FFF2-40B4-BE49-F238E27FC236}">
                <a16:creationId xmlns:a16="http://schemas.microsoft.com/office/drawing/2014/main" id="{9268A523-92CF-4538-8D9C-5EBFB8A5B5C9}"/>
              </a:ext>
            </a:extLst>
          </p:cNvPr>
          <p:cNvSpPr>
            <a:spLocks noGrp="1"/>
          </p:cNvSpPr>
          <p:nvPr>
            <p:ph type="body" sz="quarter" idx="14" hasCustomPrompt="1"/>
          </p:nvPr>
        </p:nvSpPr>
        <p:spPr bwMode="gray">
          <a:xfrm>
            <a:off x="1521502" y="3708424"/>
            <a:ext cx="4343400" cy="230832"/>
          </a:xfrm>
        </p:spPr>
        <p:txBody>
          <a:bodyPr>
            <a:spAutoFit/>
          </a:bodyPr>
          <a:lstStyle>
            <a:lvl1pPr algn="ctr">
              <a:defRPr sz="1500"/>
            </a:lvl1pPr>
          </a:lstStyle>
          <a:p>
            <a:pPr lvl="0"/>
            <a:r>
              <a:rPr lang="en-US" dirty="0"/>
              <a:t>Context about fact</a:t>
            </a:r>
          </a:p>
        </p:txBody>
      </p:sp>
      <p:sp>
        <p:nvSpPr>
          <p:cNvPr id="7" name="Text Placeholder 5">
            <a:extLst>
              <a:ext uri="{FF2B5EF4-FFF2-40B4-BE49-F238E27FC236}">
                <a16:creationId xmlns:a16="http://schemas.microsoft.com/office/drawing/2014/main" id="{9AC900CD-4561-4E07-9B13-BD98740C35AB}"/>
              </a:ext>
            </a:extLst>
          </p:cNvPr>
          <p:cNvSpPr>
            <a:spLocks noGrp="1"/>
          </p:cNvSpPr>
          <p:nvPr>
            <p:ph type="body" sz="quarter" idx="15" hasCustomPrompt="1"/>
          </p:nvPr>
        </p:nvSpPr>
        <p:spPr bwMode="gray">
          <a:xfrm>
            <a:off x="6330863" y="2446003"/>
            <a:ext cx="4343400" cy="1231106"/>
          </a:xfrm>
        </p:spPr>
        <p:txBody>
          <a:bodyPr wrap="square" anchor="b">
            <a:spAutoFit/>
          </a:bodyPr>
          <a:lstStyle>
            <a:lvl1pPr algn="ctr">
              <a:spcBef>
                <a:spcPts val="0"/>
              </a:spcBef>
              <a:defRPr sz="8000" b="1">
                <a:solidFill>
                  <a:schemeClr val="accent6"/>
                </a:solidFill>
              </a:defRPr>
            </a:lvl1pPr>
          </a:lstStyle>
          <a:p>
            <a:pPr lvl="0"/>
            <a:r>
              <a:rPr lang="en-US" dirty="0"/>
              <a:t>###%</a:t>
            </a:r>
          </a:p>
        </p:txBody>
      </p:sp>
      <p:sp>
        <p:nvSpPr>
          <p:cNvPr id="8" name="Text Placeholder 8">
            <a:extLst>
              <a:ext uri="{FF2B5EF4-FFF2-40B4-BE49-F238E27FC236}">
                <a16:creationId xmlns:a16="http://schemas.microsoft.com/office/drawing/2014/main" id="{8AD4B4AB-AD99-4AC4-B37B-D2B3938FC3A2}"/>
              </a:ext>
            </a:extLst>
          </p:cNvPr>
          <p:cNvSpPr>
            <a:spLocks noGrp="1"/>
          </p:cNvSpPr>
          <p:nvPr>
            <p:ph type="body" sz="quarter" idx="16" hasCustomPrompt="1"/>
          </p:nvPr>
        </p:nvSpPr>
        <p:spPr bwMode="gray">
          <a:xfrm>
            <a:off x="6330863" y="3708424"/>
            <a:ext cx="4343400" cy="230832"/>
          </a:xfrm>
        </p:spPr>
        <p:txBody>
          <a:bodyPr>
            <a:spAutoFit/>
          </a:bodyPr>
          <a:lstStyle>
            <a:lvl1pPr algn="ctr">
              <a:defRPr sz="1500"/>
            </a:lvl1pPr>
          </a:lstStyle>
          <a:p>
            <a:pPr lvl="0"/>
            <a:r>
              <a:rPr lang="en-US" dirty="0"/>
              <a:t>Context about fact</a:t>
            </a:r>
          </a:p>
        </p:txBody>
      </p:sp>
    </p:spTree>
    <p:extLst>
      <p:ext uri="{BB962C8B-B14F-4D97-AF65-F5344CB8AC3E}">
        <p14:creationId xmlns:p14="http://schemas.microsoft.com/office/powerpoint/2010/main" val="702842333"/>
      </p:ext>
    </p:extLst>
  </p:cSld>
  <p:clrMapOvr>
    <a:masterClrMapping/>
  </p:clrMapOvr>
  <p:extLst>
    <p:ext uri="{DCECCB84-F9BA-43D5-87BE-67443E8EF086}">
      <p15:sldGuideLst xmlns:p15="http://schemas.microsoft.com/office/powerpoint/2012/main">
        <p15:guide id="1" orient="horz" pos="3776">
          <p15:clr>
            <a:srgbClr val="FBAE40"/>
          </p15:clr>
        </p15:guide>
        <p15:guide id="2" orient="horz" pos="344">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      ___      ">
    <p:bg bwMode="gray">
      <p:bgPr>
        <a:solidFill>
          <a:srgbClr val="7030A0"/>
        </a:solidFill>
        <a:effectLst/>
      </p:bgPr>
    </p:bg>
    <p:spTree>
      <p:nvGrpSpPr>
        <p:cNvPr id="1" name=""/>
        <p:cNvGrpSpPr/>
        <p:nvPr/>
      </p:nvGrpSpPr>
      <p:grpSpPr>
        <a:xfrm>
          <a:off x="0" y="0"/>
          <a:ext cx="0" cy="0"/>
          <a:chOff x="0" y="0"/>
          <a:chExt cx="0" cy="0"/>
        </a:xfrm>
      </p:grpSpPr>
      <p:sp>
        <p:nvSpPr>
          <p:cNvPr id="12" name="TextBox 1">
            <a:extLst>
              <a:ext uri="{FF2B5EF4-FFF2-40B4-BE49-F238E27FC236}">
                <a16:creationId xmlns:a16="http://schemas.microsoft.com/office/drawing/2014/main" id="{63F147AB-BC07-4B04-AF4C-C611763A1EAE}"/>
              </a:ext>
            </a:extLst>
          </p:cNvPr>
          <p:cNvSpPr txBox="1"/>
          <p:nvPr/>
        </p:nvSpPr>
        <p:spPr bwMode="gray">
          <a:xfrm>
            <a:off x="742998" y="2390254"/>
            <a:ext cx="9891327" cy="2077492"/>
          </a:xfrm>
          <a:prstGeom prst="rect">
            <a:avLst/>
          </a:prstGeom>
          <a:noFill/>
        </p:spPr>
        <p:txBody>
          <a:bodyPr wrap="square" lIns="0" tIns="0" rIns="0" bIns="0" rtlCol="0">
            <a:spAutoFit/>
          </a:bodyPr>
          <a:lstStyle/>
          <a:p>
            <a:pPr>
              <a:lnSpc>
                <a:spcPct val="90000"/>
              </a:lnSpc>
              <a:spcBef>
                <a:spcPts val="0"/>
              </a:spcBef>
            </a:pPr>
            <a:r>
              <a:rPr lang="en-US" sz="15000" b="1" dirty="0">
                <a:solidFill>
                  <a:schemeClr val="bg1"/>
                </a:solidFill>
              </a:rPr>
              <a:t>Closing</a:t>
            </a:r>
          </a:p>
        </p:txBody>
      </p:sp>
      <p:cxnSp>
        <p:nvCxnSpPr>
          <p:cNvPr id="4" name="Orange arrow">
            <a:extLst>
              <a:ext uri="{FF2B5EF4-FFF2-40B4-BE49-F238E27FC236}">
                <a16:creationId xmlns:a16="http://schemas.microsoft.com/office/drawing/2014/main" id="{C96135BB-E1DE-4F71-B831-68F8DC213F8C}"/>
              </a:ext>
              <a:ext uri="{C183D7F6-B498-43B3-948B-1728B52AA6E4}">
                <adec:decorative xmlns:adec="http://schemas.microsoft.com/office/drawing/2017/decorative" val="1"/>
              </a:ext>
            </a:extLst>
          </p:cNvPr>
          <p:cNvCxnSpPr>
            <a:cxnSpLocks/>
          </p:cNvCxnSpPr>
          <p:nvPr/>
        </p:nvCxnSpPr>
        <p:spPr bwMode="gray">
          <a:xfrm>
            <a:off x="9497148" y="3429000"/>
            <a:ext cx="1951854" cy="0"/>
          </a:xfrm>
          <a:prstGeom prst="line">
            <a:avLst/>
          </a:prstGeom>
          <a:ln w="317500" cap="rnd">
            <a:solidFill>
              <a:schemeClr val="bg1"/>
            </a:solidFill>
            <a:round/>
            <a:tailEnd type="arrow" w="lg"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4082668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p:cSld name="Closing Slide">
    <p:spTree>
      <p:nvGrpSpPr>
        <p:cNvPr id="1" name=""/>
        <p:cNvGrpSpPr/>
        <p:nvPr/>
      </p:nvGrpSpPr>
      <p:grpSpPr>
        <a:xfrm>
          <a:off x="0" y="0"/>
          <a:ext cx="0" cy="0"/>
          <a:chOff x="0" y="0"/>
          <a:chExt cx="0" cy="0"/>
        </a:xfrm>
      </p:grpSpPr>
      <p:sp>
        <p:nvSpPr>
          <p:cNvPr id="13" name="Warm white background">
            <a:extLst>
              <a:ext uri="{FF2B5EF4-FFF2-40B4-BE49-F238E27FC236}">
                <a16:creationId xmlns:a16="http://schemas.microsoft.com/office/drawing/2014/main" id="{7C3A9A97-61E4-4883-B3FD-88A5E8E0FF70}"/>
              </a:ext>
              <a:ext uri="{C183D7F6-B498-43B3-948B-1728B52AA6E4}">
                <adec:decorative xmlns:adec="http://schemas.microsoft.com/office/drawing/2017/decorative" val="1"/>
              </a:ext>
            </a:extLst>
          </p:cNvPr>
          <p:cNvSpPr/>
          <p:nvPr/>
        </p:nvSpPr>
        <p:spPr bwMode="gray">
          <a:xfrm>
            <a:off x="184404" y="182880"/>
            <a:ext cx="11823192" cy="6492240"/>
          </a:xfrm>
          <a:prstGeom prst="roundRect">
            <a:avLst>
              <a:gd name="adj" fmla="val 1011"/>
            </a:avLst>
          </a:prstGeom>
          <a:solidFill>
            <a:srgbClr val="FBF9F4"/>
          </a:solidFill>
          <a:ln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0"/>
              </a:spcBef>
              <a:spcAft>
                <a:spcPts val="0"/>
              </a:spcAft>
            </a:pPr>
            <a:endParaRPr lang="en-US" sz="1400" b="0" i="0" u="none" baseline="0" dirty="0">
              <a:solidFill>
                <a:srgbClr val="FFFFFF"/>
              </a:solidFill>
            </a:endParaRPr>
          </a:p>
        </p:txBody>
      </p:sp>
      <p:sp>
        <p:nvSpPr>
          <p:cNvPr id="14" name="Boilerplate">
            <a:extLst>
              <a:ext uri="{FF2B5EF4-FFF2-40B4-BE49-F238E27FC236}">
                <a16:creationId xmlns:a16="http://schemas.microsoft.com/office/drawing/2014/main" id="{9EB9C69C-A308-416E-9EF4-CDCBABF60D86}"/>
              </a:ext>
            </a:extLst>
          </p:cNvPr>
          <p:cNvSpPr txBox="1"/>
          <p:nvPr/>
        </p:nvSpPr>
        <p:spPr bwMode="gray">
          <a:xfrm>
            <a:off x="3818873" y="5837129"/>
            <a:ext cx="4554255" cy="507831"/>
          </a:xfrm>
          <a:prstGeom prst="rect">
            <a:avLst/>
          </a:prstGeom>
          <a:noFill/>
        </p:spPr>
        <p:txBody>
          <a:bodyPr vert="horz" wrap="square" lIns="0" tIns="0" rIns="0" bIns="0" rtlCol="0">
            <a:spAutoFit/>
          </a:bodyPr>
          <a:lstStyle/>
          <a:p>
            <a:pPr algn="ctr">
              <a:spcBef>
                <a:spcPts val="600"/>
              </a:spcBef>
            </a:pPr>
            <a:r>
              <a:rPr lang="en-US" sz="700" b="0" i="0" u="none" baseline="0" dirty="0">
                <a:solidFill>
                  <a:schemeClr val="tx1"/>
                </a:solidFill>
                <a:latin typeface="+mn-lt"/>
              </a:rPr>
              <a:t>Optum is a registered trademark of Optum, Inc. in the U.S. and other jurisdictions. All other brand or product names are the property of their respective owners. Because we are continuously improving our products and services, Optum reserves the right to change specifications without prior notice. Optum is an equal opportunity employer.</a:t>
            </a:r>
          </a:p>
          <a:p>
            <a:pPr algn="ctr">
              <a:spcBef>
                <a:spcPts val="600"/>
              </a:spcBef>
            </a:pPr>
            <a:r>
              <a:rPr lang="en-US" sz="700" b="0" i="0" u="none" baseline="0" dirty="0">
                <a:solidFill>
                  <a:schemeClr val="tx1"/>
                </a:solidFill>
                <a:latin typeface="+mn-lt"/>
              </a:rPr>
              <a:t>© 2022 Optum, Inc. All rights reserved. </a:t>
            </a:r>
          </a:p>
        </p:txBody>
      </p:sp>
      <p:pic>
        <p:nvPicPr>
          <p:cNvPr id="6" name="Optum logo" descr="Optum logo">
            <a:extLst>
              <a:ext uri="{FF2B5EF4-FFF2-40B4-BE49-F238E27FC236}">
                <a16:creationId xmlns:a16="http://schemas.microsoft.com/office/drawing/2014/main" id="{89BF741E-7372-4DA5-9FBB-22AB498402A5}"/>
              </a:ext>
              <a:ext uri="{C183D7F6-B498-43B3-948B-1728B52AA6E4}">
                <adec:decorative xmlns:adec="http://schemas.microsoft.com/office/drawing/2017/decorative" val="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4051941" y="2837147"/>
            <a:ext cx="4088119" cy="1183707"/>
          </a:xfrm>
          <a:prstGeom prst="rect">
            <a:avLst/>
          </a:prstGeom>
        </p:spPr>
      </p:pic>
    </p:spTree>
    <p:extLst>
      <p:ext uri="{BB962C8B-B14F-4D97-AF65-F5344CB8AC3E}">
        <p14:creationId xmlns:p14="http://schemas.microsoft.com/office/powerpoint/2010/main" val="42538676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p:cSld name="       ___       ">
    <p:bg bwMode="gray">
      <p:bgPr>
        <a:solidFill>
          <a:srgbClr val="C40000"/>
        </a:solidFill>
        <a:effectLst/>
      </p:bgPr>
    </p:bg>
    <p:spTree>
      <p:nvGrpSpPr>
        <p:cNvPr id="1" name=""/>
        <p:cNvGrpSpPr/>
        <p:nvPr/>
      </p:nvGrpSpPr>
      <p:grpSpPr>
        <a:xfrm>
          <a:off x="0" y="0"/>
          <a:ext cx="0" cy="0"/>
          <a:chOff x="0" y="0"/>
          <a:chExt cx="0" cy="0"/>
        </a:xfrm>
      </p:grpSpPr>
      <p:sp>
        <p:nvSpPr>
          <p:cNvPr id="11" name="TextBox 1">
            <a:extLst>
              <a:ext uri="{FF2B5EF4-FFF2-40B4-BE49-F238E27FC236}">
                <a16:creationId xmlns:a16="http://schemas.microsoft.com/office/drawing/2014/main" id="{B0B3D229-4274-4EDF-910A-B6C2E87EC949}"/>
              </a:ext>
            </a:extLst>
          </p:cNvPr>
          <p:cNvSpPr txBox="1"/>
          <p:nvPr/>
        </p:nvSpPr>
        <p:spPr bwMode="gray">
          <a:xfrm>
            <a:off x="742998" y="312763"/>
            <a:ext cx="9891327" cy="6232475"/>
          </a:xfrm>
          <a:prstGeom prst="rect">
            <a:avLst/>
          </a:prstGeom>
          <a:noFill/>
        </p:spPr>
        <p:txBody>
          <a:bodyPr wrap="square" lIns="0" tIns="0" rIns="0" bIns="0" rtlCol="0">
            <a:spAutoFit/>
          </a:bodyPr>
          <a:lstStyle/>
          <a:p>
            <a:pPr>
              <a:lnSpc>
                <a:spcPct val="90000"/>
              </a:lnSpc>
              <a:spcBef>
                <a:spcPts val="0"/>
              </a:spcBef>
            </a:pPr>
            <a:r>
              <a:rPr lang="en-US" sz="15000" b="1" dirty="0">
                <a:solidFill>
                  <a:schemeClr val="bg1"/>
                </a:solidFill>
              </a:rPr>
              <a:t>Layouts not for use.</a:t>
            </a:r>
          </a:p>
        </p:txBody>
      </p:sp>
      <p:cxnSp>
        <p:nvCxnSpPr>
          <p:cNvPr id="4" name="Orange arrow">
            <a:extLst>
              <a:ext uri="{FF2B5EF4-FFF2-40B4-BE49-F238E27FC236}">
                <a16:creationId xmlns:a16="http://schemas.microsoft.com/office/drawing/2014/main" id="{F3C0B7D9-B70B-4C5C-87F9-2330B866F444}"/>
              </a:ext>
              <a:ext uri="{C183D7F6-B498-43B3-948B-1728B52AA6E4}">
                <adec:decorative xmlns:adec="http://schemas.microsoft.com/office/drawing/2017/decorative" val="1"/>
              </a:ext>
            </a:extLst>
          </p:cNvPr>
          <p:cNvCxnSpPr>
            <a:cxnSpLocks/>
          </p:cNvCxnSpPr>
          <p:nvPr/>
        </p:nvCxnSpPr>
        <p:spPr bwMode="gray">
          <a:xfrm>
            <a:off x="9497148" y="3429000"/>
            <a:ext cx="1951854" cy="0"/>
          </a:xfrm>
          <a:prstGeom prst="line">
            <a:avLst/>
          </a:prstGeom>
          <a:ln w="317500" cap="rnd">
            <a:solidFill>
              <a:schemeClr val="bg1"/>
            </a:solidFill>
            <a:round/>
            <a:tailEnd type="arrow" w="lg"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9441317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4EAF0C85-44B2-4CC0-932D-2F9ADF1FFD31}"/>
              </a:ext>
            </a:extLst>
          </p:cNvPr>
          <p:cNvSpPr>
            <a:spLocks noGrp="1"/>
          </p:cNvSpPr>
          <p:nvPr>
            <p:ph type="subTitle" idx="1" hasCustomPrompt="1"/>
          </p:nvPr>
        </p:nvSpPr>
        <p:spPr bwMode="gray">
          <a:xfrm>
            <a:off x="1524000" y="3602038"/>
            <a:ext cx="9144000" cy="1130600"/>
          </a:xfrm>
        </p:spPr>
        <p:txBody>
          <a:bodyPr/>
          <a:lstStyle>
            <a:lvl1pPr marL="0" indent="0" algn="ctr">
              <a:buNone/>
              <a:defRPr sz="2400">
                <a:solidFill>
                  <a:schemeClr val="accent6"/>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This layout is not intended for use within Optum presentations.</a:t>
            </a:r>
          </a:p>
        </p:txBody>
      </p:sp>
      <p:sp>
        <p:nvSpPr>
          <p:cNvPr id="4" name="Date Placeholder 3">
            <a:extLst>
              <a:ext uri="{FF2B5EF4-FFF2-40B4-BE49-F238E27FC236}">
                <a16:creationId xmlns:a16="http://schemas.microsoft.com/office/drawing/2014/main" id="{372CD502-C58E-4BBA-9A0D-8801688B5209}"/>
              </a:ext>
            </a:extLst>
          </p:cNvPr>
          <p:cNvSpPr>
            <a:spLocks noGrp="1"/>
          </p:cNvSpPr>
          <p:nvPr>
            <p:ph type="dt" sz="half" idx="10"/>
          </p:nvPr>
        </p:nvSpPr>
        <p:spPr bwMode="gray"/>
        <p:txBody>
          <a:bodyPr/>
          <a:lstStyle/>
          <a:p>
            <a:fld id="{EA5FF497-13BE-5E48-8877-06C726768C6D}" type="datetimeFigureOut">
              <a:rPr lang="en-US" smtClean="0"/>
              <a:t>7/17/2024</a:t>
            </a:fld>
            <a:endParaRPr lang="en-US"/>
          </a:p>
        </p:txBody>
      </p:sp>
      <p:sp>
        <p:nvSpPr>
          <p:cNvPr id="5" name="Footer Placeholder 4">
            <a:extLst>
              <a:ext uri="{FF2B5EF4-FFF2-40B4-BE49-F238E27FC236}">
                <a16:creationId xmlns:a16="http://schemas.microsoft.com/office/drawing/2014/main" id="{6A126410-8F3C-4F0B-B7C5-2D48B3EF1A6A}"/>
              </a:ext>
            </a:extLst>
          </p:cNvPr>
          <p:cNvSpPr>
            <a:spLocks noGrp="1"/>
          </p:cNvSpPr>
          <p:nvPr>
            <p:ph type="ftr" sz="quarter" idx="11"/>
          </p:nvPr>
        </p:nvSpPr>
        <p:spPr bwMode="gray"/>
        <p:txBody>
          <a:bodyPr/>
          <a:lstStyle/>
          <a:p>
            <a:endParaRPr lang="en-US"/>
          </a:p>
        </p:txBody>
      </p:sp>
      <p:sp>
        <p:nvSpPr>
          <p:cNvPr id="6" name="Slide Number Placeholder 5">
            <a:extLst>
              <a:ext uri="{FF2B5EF4-FFF2-40B4-BE49-F238E27FC236}">
                <a16:creationId xmlns:a16="http://schemas.microsoft.com/office/drawing/2014/main" id="{D02FE67C-069E-48A9-B723-DEF10C50C013}"/>
              </a:ext>
            </a:extLst>
          </p:cNvPr>
          <p:cNvSpPr>
            <a:spLocks noGrp="1"/>
          </p:cNvSpPr>
          <p:nvPr>
            <p:ph type="sldNum" sz="quarter" idx="12"/>
          </p:nvPr>
        </p:nvSpPr>
        <p:spPr bwMode="gray"/>
        <p:txBody>
          <a:bodyPr/>
          <a:lstStyle/>
          <a:p>
            <a:fld id="{092CCD66-776E-784D-8A7C-E435BCC11AC4}" type="slidenum">
              <a:rPr lang="en-US" smtClean="0"/>
              <a:t>‹#›</a:t>
            </a:fld>
            <a:endParaRPr lang="en-US"/>
          </a:p>
        </p:txBody>
      </p:sp>
      <p:sp>
        <p:nvSpPr>
          <p:cNvPr id="7" name="TextBox 6">
            <a:extLst>
              <a:ext uri="{FF2B5EF4-FFF2-40B4-BE49-F238E27FC236}">
                <a16:creationId xmlns:a16="http://schemas.microsoft.com/office/drawing/2014/main" id="{57B99AAD-1C70-4066-97B8-7CB0AFCDBCB0}"/>
              </a:ext>
            </a:extLst>
          </p:cNvPr>
          <p:cNvSpPr txBox="1"/>
          <p:nvPr/>
        </p:nvSpPr>
        <p:spPr bwMode="gray">
          <a:xfrm>
            <a:off x="760652" y="142784"/>
            <a:ext cx="8290291" cy="246221"/>
          </a:xfrm>
          <a:prstGeom prst="rect">
            <a:avLst/>
          </a:prstGeom>
          <a:noFill/>
        </p:spPr>
        <p:txBody>
          <a:bodyPr vert="horz" wrap="square" lIns="0" tIns="0" rIns="0" bIns="0" rtlCol="0">
            <a:spAutoFit/>
          </a:bodyPr>
          <a:lstStyle/>
          <a:p>
            <a:pPr algn="l">
              <a:spcBef>
                <a:spcPts val="600"/>
              </a:spcBef>
            </a:pPr>
            <a:r>
              <a:rPr lang="en-US" sz="1600" b="1" i="0" u="none" baseline="0" dirty="0">
                <a:solidFill>
                  <a:schemeClr val="tx1"/>
                </a:solidFill>
                <a:latin typeface="+mn-lt"/>
              </a:rPr>
              <a:t>Not for use. </a:t>
            </a:r>
            <a:r>
              <a:rPr lang="en-US" sz="1600" b="0" i="0" u="none" baseline="0" dirty="0">
                <a:solidFill>
                  <a:schemeClr val="tx1"/>
                </a:solidFill>
                <a:latin typeface="+mn-lt"/>
              </a:rPr>
              <a:t>Please select an Optum approved layout.</a:t>
            </a:r>
          </a:p>
        </p:txBody>
      </p:sp>
      <p:sp>
        <p:nvSpPr>
          <p:cNvPr id="8" name="Multiply 45" descr="A large &quot;x&quot; indicating that this layout is not approved for use.">
            <a:extLst>
              <a:ext uri="{FF2B5EF4-FFF2-40B4-BE49-F238E27FC236}">
                <a16:creationId xmlns:a16="http://schemas.microsoft.com/office/drawing/2014/main" id="{CC7F2822-6E66-4825-AC91-8ACF317F5B78}"/>
              </a:ext>
              <a:ext uri="{C183D7F6-B498-43B3-948B-1728B52AA6E4}">
                <adec:decorative xmlns:adec="http://schemas.microsoft.com/office/drawing/2017/decorative" val="0"/>
              </a:ext>
            </a:extLst>
          </p:cNvPr>
          <p:cNvSpPr>
            <a:spLocks noChangeAspect="1"/>
          </p:cNvSpPr>
          <p:nvPr/>
        </p:nvSpPr>
        <p:spPr bwMode="gray">
          <a:xfrm>
            <a:off x="399748" y="93534"/>
            <a:ext cx="344720" cy="344720"/>
          </a:xfrm>
          <a:prstGeom prst="mathMultiply">
            <a:avLst>
              <a:gd name="adj1" fmla="val 11892"/>
            </a:avLst>
          </a:prstGeom>
          <a:solidFill>
            <a:srgbClr val="C4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l" defTabSz="1463675"/>
            <a:endParaRPr lang="en-US" sz="900" dirty="0">
              <a:solidFill>
                <a:schemeClr val="bg2"/>
              </a:solidFill>
              <a:latin typeface="+mj-lt"/>
            </a:endParaRPr>
          </a:p>
        </p:txBody>
      </p:sp>
      <p:sp>
        <p:nvSpPr>
          <p:cNvPr id="2" name="Title 1">
            <a:extLst>
              <a:ext uri="{FF2B5EF4-FFF2-40B4-BE49-F238E27FC236}">
                <a16:creationId xmlns:a16="http://schemas.microsoft.com/office/drawing/2014/main" id="{B7568664-50C7-4DB8-8C47-CFB226FB188C}"/>
              </a:ext>
            </a:extLst>
          </p:cNvPr>
          <p:cNvSpPr>
            <a:spLocks noGrp="1"/>
          </p:cNvSpPr>
          <p:nvPr>
            <p:ph type="ctrTitle" hasCustomPrompt="1"/>
          </p:nvPr>
        </p:nvSpPr>
        <p:spPr bwMode="gray">
          <a:xfrm>
            <a:off x="1524000" y="2886715"/>
            <a:ext cx="9144000" cy="623248"/>
          </a:xfrm>
        </p:spPr>
        <p:txBody>
          <a:bodyPr anchor="b"/>
          <a:lstStyle>
            <a:lvl1pPr algn="ctr">
              <a:defRPr sz="4500"/>
            </a:lvl1pPr>
          </a:lstStyle>
          <a:p>
            <a:r>
              <a:rPr lang="en-US" dirty="0"/>
              <a:t>Not for use. Microsoft default.</a:t>
            </a:r>
          </a:p>
        </p:txBody>
      </p:sp>
    </p:spTree>
    <p:extLst>
      <p:ext uri="{BB962C8B-B14F-4D97-AF65-F5344CB8AC3E}">
        <p14:creationId xmlns:p14="http://schemas.microsoft.com/office/powerpoint/2010/main" val="4241839788"/>
      </p:ext>
    </p:extLst>
  </p:cSld>
  <p:clrMapOvr>
    <a:masterClrMapping/>
  </p:clrMapOvr>
  <p:extLst>
    <p:ext uri="{DCECCB84-F9BA-43D5-87BE-67443E8EF086}">
      <p15:sldGuideLst xmlns:p15="http://schemas.microsoft.com/office/powerpoint/2012/main">
        <p15:guide id="1" orient="horz" pos="3776">
          <p15:clr>
            <a:srgbClr val="F26B43"/>
          </p15:clr>
        </p15:guide>
        <p15:guide id="2" orient="horz" pos="344">
          <p15:clr>
            <a:srgbClr val="F26B43"/>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8B14AA-3234-4FFB-B4D3-512ED6FA45CB}"/>
              </a:ext>
            </a:extLst>
          </p:cNvPr>
          <p:cNvSpPr>
            <a:spLocks noGrp="1"/>
          </p:cNvSpPr>
          <p:nvPr>
            <p:ph type="title" hasCustomPrompt="1"/>
          </p:nvPr>
        </p:nvSpPr>
        <p:spPr bwMode="gray">
          <a:xfrm>
            <a:off x="457199" y="555639"/>
            <a:ext cx="11274425" cy="304699"/>
          </a:xfrm>
        </p:spPr>
        <p:txBody>
          <a:bodyPr/>
          <a:lstStyle>
            <a:lvl1pPr>
              <a:defRPr/>
            </a:lvl1pPr>
          </a:lstStyle>
          <a:p>
            <a:r>
              <a:rPr lang="en-US" dirty="0"/>
              <a:t>Not for use. This is a Microsoft default.</a:t>
            </a:r>
          </a:p>
        </p:txBody>
      </p:sp>
      <p:sp>
        <p:nvSpPr>
          <p:cNvPr id="3" name="Content Placeholder 2">
            <a:extLst>
              <a:ext uri="{FF2B5EF4-FFF2-40B4-BE49-F238E27FC236}">
                <a16:creationId xmlns:a16="http://schemas.microsoft.com/office/drawing/2014/main" id="{4ABCB17D-A7A6-41F6-83CB-566500CE0480}"/>
              </a:ext>
            </a:extLst>
          </p:cNvPr>
          <p:cNvSpPr>
            <a:spLocks noGrp="1"/>
          </p:cNvSpPr>
          <p:nvPr>
            <p:ph sz="half" idx="1" hasCustomPrompt="1"/>
          </p:nvPr>
        </p:nvSpPr>
        <p:spPr bwMode="gray">
          <a:xfrm>
            <a:off x="838200" y="1469765"/>
            <a:ext cx="5181600" cy="4351338"/>
          </a:xfrm>
        </p:spPr>
        <p:txBody>
          <a:bodyPr/>
          <a:lstStyle/>
          <a:p>
            <a:pPr lvl="0"/>
            <a:r>
              <a:rPr lang="en-US" dirty="0"/>
              <a:t>Click to type text. To activate sub-level formatting,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70EF25F9-31AF-45D7-90BD-D4D634628BC9}"/>
              </a:ext>
            </a:extLst>
          </p:cNvPr>
          <p:cNvSpPr>
            <a:spLocks noGrp="1"/>
          </p:cNvSpPr>
          <p:nvPr>
            <p:ph sz="half" idx="2" hasCustomPrompt="1"/>
          </p:nvPr>
        </p:nvSpPr>
        <p:spPr bwMode="gray">
          <a:xfrm>
            <a:off x="6172200" y="1469765"/>
            <a:ext cx="5181600" cy="4351338"/>
          </a:xfrm>
        </p:spPr>
        <p:txBody>
          <a:bodyPr/>
          <a:lstStyle/>
          <a:p>
            <a:pPr lvl="0"/>
            <a:r>
              <a:rPr lang="en-US" dirty="0"/>
              <a:t>Click to type text. To activate sub-level formatting,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9A220815-B520-464A-809E-9A762EE28066}"/>
              </a:ext>
            </a:extLst>
          </p:cNvPr>
          <p:cNvSpPr>
            <a:spLocks noGrp="1"/>
          </p:cNvSpPr>
          <p:nvPr>
            <p:ph type="dt" sz="half" idx="10"/>
          </p:nvPr>
        </p:nvSpPr>
        <p:spPr bwMode="gray"/>
        <p:txBody>
          <a:bodyPr/>
          <a:lstStyle/>
          <a:p>
            <a:fld id="{EA5FF497-13BE-5E48-8877-06C726768C6D}" type="datetimeFigureOut">
              <a:rPr lang="en-US" smtClean="0"/>
              <a:t>7/17/2024</a:t>
            </a:fld>
            <a:endParaRPr lang="en-US"/>
          </a:p>
        </p:txBody>
      </p:sp>
      <p:sp>
        <p:nvSpPr>
          <p:cNvPr id="6" name="Footer Placeholder 5">
            <a:extLst>
              <a:ext uri="{FF2B5EF4-FFF2-40B4-BE49-F238E27FC236}">
                <a16:creationId xmlns:a16="http://schemas.microsoft.com/office/drawing/2014/main" id="{562DD608-68C8-4550-8B5B-0AD9AE479018}"/>
              </a:ext>
            </a:extLst>
          </p:cNvPr>
          <p:cNvSpPr>
            <a:spLocks noGrp="1"/>
          </p:cNvSpPr>
          <p:nvPr>
            <p:ph type="ftr" sz="quarter" idx="11"/>
          </p:nvPr>
        </p:nvSpPr>
        <p:spPr bwMode="gray"/>
        <p:txBody>
          <a:bodyPr/>
          <a:lstStyle/>
          <a:p>
            <a:endParaRPr lang="en-US"/>
          </a:p>
        </p:txBody>
      </p:sp>
      <p:sp>
        <p:nvSpPr>
          <p:cNvPr id="7" name="Slide Number Placeholder 6">
            <a:extLst>
              <a:ext uri="{FF2B5EF4-FFF2-40B4-BE49-F238E27FC236}">
                <a16:creationId xmlns:a16="http://schemas.microsoft.com/office/drawing/2014/main" id="{469831F6-C4D6-424D-B187-C11B57AE40DB}"/>
              </a:ext>
            </a:extLst>
          </p:cNvPr>
          <p:cNvSpPr>
            <a:spLocks noGrp="1"/>
          </p:cNvSpPr>
          <p:nvPr>
            <p:ph type="sldNum" sz="quarter" idx="12"/>
          </p:nvPr>
        </p:nvSpPr>
        <p:spPr bwMode="gray"/>
        <p:txBody>
          <a:bodyPr/>
          <a:lstStyle/>
          <a:p>
            <a:fld id="{092CCD66-776E-784D-8A7C-E435BCC11AC4}" type="slidenum">
              <a:rPr lang="en-US" smtClean="0"/>
              <a:t>‹#›</a:t>
            </a:fld>
            <a:endParaRPr lang="en-US"/>
          </a:p>
        </p:txBody>
      </p:sp>
      <p:sp>
        <p:nvSpPr>
          <p:cNvPr id="8" name="TextBox 7">
            <a:extLst>
              <a:ext uri="{FF2B5EF4-FFF2-40B4-BE49-F238E27FC236}">
                <a16:creationId xmlns:a16="http://schemas.microsoft.com/office/drawing/2014/main" id="{CD70083E-4733-4C8E-B27B-09B287FF1688}"/>
              </a:ext>
            </a:extLst>
          </p:cNvPr>
          <p:cNvSpPr txBox="1"/>
          <p:nvPr/>
        </p:nvSpPr>
        <p:spPr bwMode="gray">
          <a:xfrm>
            <a:off x="760652" y="142784"/>
            <a:ext cx="8290291" cy="246221"/>
          </a:xfrm>
          <a:prstGeom prst="rect">
            <a:avLst/>
          </a:prstGeom>
          <a:noFill/>
        </p:spPr>
        <p:txBody>
          <a:bodyPr vert="horz" wrap="square" lIns="0" tIns="0" rIns="0" bIns="0" rtlCol="0">
            <a:spAutoFit/>
          </a:bodyPr>
          <a:lstStyle/>
          <a:p>
            <a:pPr algn="l">
              <a:spcBef>
                <a:spcPts val="600"/>
              </a:spcBef>
            </a:pPr>
            <a:r>
              <a:rPr lang="en-US" sz="1600" b="1" i="0" u="none" baseline="0" dirty="0">
                <a:solidFill>
                  <a:schemeClr val="tx1"/>
                </a:solidFill>
                <a:latin typeface="+mn-lt"/>
              </a:rPr>
              <a:t>Not for use. </a:t>
            </a:r>
            <a:r>
              <a:rPr lang="en-US" sz="1600" b="0" i="0" u="none" baseline="0" dirty="0">
                <a:solidFill>
                  <a:schemeClr val="tx1"/>
                </a:solidFill>
                <a:latin typeface="+mn-lt"/>
              </a:rPr>
              <a:t>Please select an Optum approved layout.</a:t>
            </a:r>
          </a:p>
        </p:txBody>
      </p:sp>
      <p:sp>
        <p:nvSpPr>
          <p:cNvPr id="9" name="Multiply 45" descr="A large &quot;x&quot; indicating that this layout is not approved for use.">
            <a:extLst>
              <a:ext uri="{FF2B5EF4-FFF2-40B4-BE49-F238E27FC236}">
                <a16:creationId xmlns:a16="http://schemas.microsoft.com/office/drawing/2014/main" id="{E3B84647-6F26-4054-9D48-B442E97479F6}"/>
              </a:ext>
            </a:extLst>
          </p:cNvPr>
          <p:cNvSpPr>
            <a:spLocks noChangeAspect="1"/>
          </p:cNvSpPr>
          <p:nvPr/>
        </p:nvSpPr>
        <p:spPr bwMode="gray">
          <a:xfrm>
            <a:off x="399748" y="93534"/>
            <a:ext cx="344720" cy="344720"/>
          </a:xfrm>
          <a:prstGeom prst="mathMultiply">
            <a:avLst>
              <a:gd name="adj1" fmla="val 11892"/>
            </a:avLst>
          </a:prstGeom>
          <a:solidFill>
            <a:srgbClr val="C40000"/>
          </a:solidFill>
          <a:ln w="50800" cap="rnd"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l" defTabSz="1463675"/>
            <a:endParaRPr lang="en-US" sz="900" dirty="0">
              <a:solidFill>
                <a:schemeClr val="bg2"/>
              </a:solidFill>
              <a:latin typeface="+mj-lt"/>
            </a:endParaRPr>
          </a:p>
        </p:txBody>
      </p:sp>
    </p:spTree>
    <p:extLst>
      <p:ext uri="{BB962C8B-B14F-4D97-AF65-F5344CB8AC3E}">
        <p14:creationId xmlns:p14="http://schemas.microsoft.com/office/powerpoint/2010/main" val="3764121798"/>
      </p:ext>
    </p:extLst>
  </p:cSld>
  <p:clrMapOvr>
    <a:masterClrMapping/>
  </p:clrMapOvr>
  <p:extLst>
    <p:ext uri="{DCECCB84-F9BA-43D5-87BE-67443E8EF086}">
      <p15:sldGuideLst xmlns:p15="http://schemas.microsoft.com/office/powerpoint/2012/main">
        <p15:guide id="1" orient="horz" pos="3776">
          <p15:clr>
            <a:srgbClr val="F26B43"/>
          </p15:clr>
        </p15:guide>
        <p15:guide id="2" orient="horz" pos="344">
          <p15:clr>
            <a:srgbClr val="F26B43"/>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Cover">
    <p:spTree>
      <p:nvGrpSpPr>
        <p:cNvPr id="1" name=""/>
        <p:cNvGrpSpPr/>
        <p:nvPr/>
      </p:nvGrpSpPr>
      <p:grpSpPr>
        <a:xfrm>
          <a:off x="0" y="0"/>
          <a:ext cx="0" cy="0"/>
          <a:chOff x="0" y="0"/>
          <a:chExt cx="0" cy="0"/>
        </a:xfrm>
      </p:grpSpPr>
      <p:sp>
        <p:nvSpPr>
          <p:cNvPr id="6" name="Date Placeholder 5" hidden="1">
            <a:extLst>
              <a:ext uri="{FF2B5EF4-FFF2-40B4-BE49-F238E27FC236}">
                <a16:creationId xmlns:a16="http://schemas.microsoft.com/office/drawing/2014/main" id="{E23FAE9B-982D-41B9-BBD2-74E842A46071}"/>
              </a:ext>
            </a:extLst>
          </p:cNvPr>
          <p:cNvSpPr>
            <a:spLocks noGrp="1"/>
          </p:cNvSpPr>
          <p:nvPr>
            <p:ph type="dt" sz="half" idx="12"/>
          </p:nvPr>
        </p:nvSpPr>
        <p:spPr/>
        <p:txBody>
          <a:bodyPr/>
          <a:lstStyle/>
          <a:p>
            <a:fld id="{EA5FF497-13BE-5E48-8877-06C726768C6D}" type="datetimeFigureOut">
              <a:rPr lang="en-US" smtClean="0"/>
              <a:t>7/17/2024</a:t>
            </a:fld>
            <a:endParaRPr lang="en-US"/>
          </a:p>
        </p:txBody>
      </p:sp>
      <p:sp>
        <p:nvSpPr>
          <p:cNvPr id="8" name="Slide Number Placeholder 7" hidden="1">
            <a:extLst>
              <a:ext uri="{FF2B5EF4-FFF2-40B4-BE49-F238E27FC236}">
                <a16:creationId xmlns:a16="http://schemas.microsoft.com/office/drawing/2014/main" id="{1E1DF904-338B-407E-A788-88865DF5B781}"/>
              </a:ext>
            </a:extLst>
          </p:cNvPr>
          <p:cNvSpPr>
            <a:spLocks noGrp="1"/>
          </p:cNvSpPr>
          <p:nvPr>
            <p:ph type="sldNum" sz="quarter" idx="14"/>
          </p:nvPr>
        </p:nvSpPr>
        <p:spPr/>
        <p:txBody>
          <a:bodyPr/>
          <a:lstStyle/>
          <a:p>
            <a:fld id="{092CCD66-776E-784D-8A7C-E435BCC11AC4}" type="slidenum">
              <a:rPr lang="en-US" smtClean="0"/>
              <a:t>‹#›</a:t>
            </a:fld>
            <a:endParaRPr lang="en-US"/>
          </a:p>
        </p:txBody>
      </p:sp>
      <p:sp>
        <p:nvSpPr>
          <p:cNvPr id="7" name="Footer Placeholder 6" hidden="1">
            <a:extLst>
              <a:ext uri="{FF2B5EF4-FFF2-40B4-BE49-F238E27FC236}">
                <a16:creationId xmlns:a16="http://schemas.microsoft.com/office/drawing/2014/main" id="{0E8CE9CD-F45B-421B-99EE-E365E024903C}"/>
              </a:ext>
            </a:extLst>
          </p:cNvPr>
          <p:cNvSpPr>
            <a:spLocks noGrp="1"/>
          </p:cNvSpPr>
          <p:nvPr>
            <p:ph type="ftr" sz="quarter" idx="13"/>
          </p:nvPr>
        </p:nvSpPr>
        <p:spPr/>
        <p:txBody>
          <a:bodyPr/>
          <a:lstStyle/>
          <a:p>
            <a:endParaRPr lang="en-US"/>
          </a:p>
        </p:txBody>
      </p:sp>
      <p:sp>
        <p:nvSpPr>
          <p:cNvPr id="17" name="Presentation date placeholder">
            <a:extLst>
              <a:ext uri="{FF2B5EF4-FFF2-40B4-BE49-F238E27FC236}">
                <a16:creationId xmlns:a16="http://schemas.microsoft.com/office/drawing/2014/main" id="{798BE44C-881B-41C4-90ED-E3EADCC7440A}"/>
              </a:ext>
            </a:extLst>
          </p:cNvPr>
          <p:cNvSpPr>
            <a:spLocks noGrp="1"/>
          </p:cNvSpPr>
          <p:nvPr>
            <p:ph type="body" sz="quarter" idx="11" hasCustomPrompt="1"/>
          </p:nvPr>
        </p:nvSpPr>
        <p:spPr bwMode="gray">
          <a:xfrm>
            <a:off x="463462" y="6197353"/>
            <a:ext cx="4709160" cy="215444"/>
          </a:xfrm>
        </p:spPr>
        <p:txBody>
          <a:bodyPr wrap="square" anchor="b">
            <a:spAutoFit/>
          </a:bodyPr>
          <a:lstStyle>
            <a:lvl1pPr marL="0" indent="0">
              <a:spcBef>
                <a:spcPts val="0"/>
              </a:spcBef>
              <a:buFont typeface="Arial" panose="020B0604020202020204" pitchFamily="34" charset="0"/>
              <a:buNone/>
              <a:defRPr sz="1400" b="1">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Month DD, YYYY (May also be location or speaker)</a:t>
            </a:r>
          </a:p>
        </p:txBody>
      </p:sp>
      <p:sp>
        <p:nvSpPr>
          <p:cNvPr id="16" name="Subtitle placeholder">
            <a:extLst>
              <a:ext uri="{FF2B5EF4-FFF2-40B4-BE49-F238E27FC236}">
                <a16:creationId xmlns:a16="http://schemas.microsoft.com/office/drawing/2014/main" id="{2E03F862-177D-4A2A-BB03-60A40298232B}"/>
              </a:ext>
            </a:extLst>
          </p:cNvPr>
          <p:cNvSpPr>
            <a:spLocks noGrp="1"/>
          </p:cNvSpPr>
          <p:nvPr>
            <p:ph type="body" sz="quarter" idx="10" hasCustomPrompt="1"/>
          </p:nvPr>
        </p:nvSpPr>
        <p:spPr bwMode="gray">
          <a:xfrm>
            <a:off x="463462" y="4635651"/>
            <a:ext cx="4709160" cy="553998"/>
          </a:xfrm>
        </p:spPr>
        <p:txBody>
          <a:bodyPr>
            <a:spAutoFit/>
          </a:bodyPr>
          <a:lstStyle>
            <a:lvl1pPr marL="0" indent="0">
              <a:spcBef>
                <a:spcPts val="0"/>
              </a:spcBef>
              <a:buFont typeface="Arial" panose="020B0604020202020204" pitchFamily="34" charset="0"/>
              <a:buNone/>
              <a:defRPr sz="1800">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Presentation subtitle (optional); Arial 18pt, sentence case, max. 3 lines</a:t>
            </a:r>
          </a:p>
        </p:txBody>
      </p:sp>
      <p:sp>
        <p:nvSpPr>
          <p:cNvPr id="2" name="Title 1">
            <a:extLst>
              <a:ext uri="{FF2B5EF4-FFF2-40B4-BE49-F238E27FC236}">
                <a16:creationId xmlns:a16="http://schemas.microsoft.com/office/drawing/2014/main" id="{59CA19A5-5525-4A37-AEE4-E2ED4BB950D4}"/>
              </a:ext>
            </a:extLst>
          </p:cNvPr>
          <p:cNvSpPr>
            <a:spLocks noGrp="1"/>
          </p:cNvSpPr>
          <p:nvPr>
            <p:ph type="title" hasCustomPrompt="1"/>
          </p:nvPr>
        </p:nvSpPr>
        <p:spPr bwMode="gray">
          <a:xfrm>
            <a:off x="463462" y="2450287"/>
            <a:ext cx="4709160" cy="1869743"/>
          </a:xfrm>
        </p:spPr>
        <p:txBody>
          <a:bodyPr anchor="b"/>
          <a:lstStyle>
            <a:lvl1pPr>
              <a:defRPr sz="4500"/>
            </a:lvl1pPr>
          </a:lstStyle>
          <a:p>
            <a:r>
              <a:rPr lang="en-US" dirty="0"/>
              <a:t>Insightful presentation title (max. 3 lines)</a:t>
            </a:r>
          </a:p>
        </p:txBody>
      </p:sp>
      <p:pic>
        <p:nvPicPr>
          <p:cNvPr id="11" name="Optum logo" descr="Optum logo">
            <a:extLst>
              <a:ext uri="{FF2B5EF4-FFF2-40B4-BE49-F238E27FC236}">
                <a16:creationId xmlns:a16="http://schemas.microsoft.com/office/drawing/2014/main" id="{8379DEF5-9B62-4192-91DE-19BB09195893}"/>
              </a:ext>
              <a:ext uri="{C183D7F6-B498-43B3-948B-1728B52AA6E4}">
                <adec:decorative xmlns:adec="http://schemas.microsoft.com/office/drawing/2017/decorative" val="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457200" y="833151"/>
            <a:ext cx="1917891" cy="555322"/>
          </a:xfrm>
          <a:prstGeom prst="rect">
            <a:avLst/>
          </a:prstGeom>
        </p:spPr>
      </p:pic>
      <p:pic>
        <p:nvPicPr>
          <p:cNvPr id="14" name="Picture 13">
            <a:extLst>
              <a:ext uri="{FF2B5EF4-FFF2-40B4-BE49-F238E27FC236}">
                <a16:creationId xmlns:a16="http://schemas.microsoft.com/office/drawing/2014/main" id="{DC821E0D-A561-44C7-80AB-719225B12565}"/>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bwMode="gray">
          <a:xfrm>
            <a:off x="6016752" y="0"/>
            <a:ext cx="6175248" cy="6858000"/>
          </a:xfrm>
          <a:prstGeom prst="rect">
            <a:avLst/>
          </a:prstGeom>
        </p:spPr>
      </p:pic>
    </p:spTree>
    <p:extLst>
      <p:ext uri="{BB962C8B-B14F-4D97-AF65-F5344CB8AC3E}">
        <p14:creationId xmlns:p14="http://schemas.microsoft.com/office/powerpoint/2010/main" val="3148987126"/>
      </p:ext>
    </p:extLst>
  </p:cSld>
  <p:clrMapOvr>
    <a:masterClrMapping/>
  </p:clrMapOvr>
  <p:extLst>
    <p:ext uri="{DCECCB84-F9BA-43D5-87BE-67443E8EF086}">
      <p15:sldGuideLst xmlns:p15="http://schemas.microsoft.com/office/powerpoint/2012/main">
        <p15:guide id="2" pos="3259">
          <p15:clr>
            <a:srgbClr val="FBAE40"/>
          </p15:clr>
        </p15:guide>
        <p15:guide id="3" orient="horz" pos="2722">
          <p15:clr>
            <a:srgbClr val="FBAE40"/>
          </p15:clr>
        </p15:guide>
        <p15:guide id="4" orient="horz" pos="2919">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8E2E3-6B30-46B0-B4B4-027D6D07175E}"/>
              </a:ext>
            </a:extLst>
          </p:cNvPr>
          <p:cNvSpPr>
            <a:spLocks noGrp="1"/>
          </p:cNvSpPr>
          <p:nvPr>
            <p:ph type="title" hasCustomPrompt="1"/>
          </p:nvPr>
        </p:nvSpPr>
        <p:spPr bwMode="gray">
          <a:xfrm>
            <a:off x="457199" y="555639"/>
            <a:ext cx="11274426" cy="304699"/>
          </a:xfrm>
        </p:spPr>
        <p:txBody>
          <a:bodyPr/>
          <a:lstStyle>
            <a:lvl1pPr>
              <a:defRPr/>
            </a:lvl1pPr>
          </a:lstStyle>
          <a:p>
            <a:r>
              <a:rPr lang="en-US" dirty="0"/>
              <a:t>Not for use. This is a Microsoft default.</a:t>
            </a:r>
          </a:p>
        </p:txBody>
      </p:sp>
      <p:sp>
        <p:nvSpPr>
          <p:cNvPr id="3" name="Text Placeholder 2">
            <a:extLst>
              <a:ext uri="{FF2B5EF4-FFF2-40B4-BE49-F238E27FC236}">
                <a16:creationId xmlns:a16="http://schemas.microsoft.com/office/drawing/2014/main" id="{FCE00B74-BF12-4966-8AA7-173AC3483119}"/>
              </a:ext>
            </a:extLst>
          </p:cNvPr>
          <p:cNvSpPr>
            <a:spLocks noGrp="1"/>
          </p:cNvSpPr>
          <p:nvPr>
            <p:ph type="body" idx="1"/>
          </p:nvPr>
        </p:nvSpPr>
        <p:spPr bwMode="gray">
          <a:xfrm>
            <a:off x="839787" y="1469346"/>
            <a:ext cx="5184132" cy="823912"/>
          </a:xfrm>
        </p:spPr>
        <p:txBody>
          <a:bodyPr anchor="b"/>
          <a:lstStyle>
            <a:lvl1pPr marL="0" indent="0">
              <a:spcBef>
                <a:spcPts val="0"/>
              </a:spcBef>
              <a:buNone/>
              <a:defRPr sz="24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1024F8A-D5E1-459D-8864-ECDE8305BEE3}"/>
              </a:ext>
            </a:extLst>
          </p:cNvPr>
          <p:cNvSpPr>
            <a:spLocks noGrp="1"/>
          </p:cNvSpPr>
          <p:nvPr>
            <p:ph sz="half" idx="2" hasCustomPrompt="1"/>
          </p:nvPr>
        </p:nvSpPr>
        <p:spPr bwMode="gray">
          <a:xfrm>
            <a:off x="839787" y="2293257"/>
            <a:ext cx="5184132" cy="3527845"/>
          </a:xfrm>
        </p:spPr>
        <p:txBody>
          <a:bodyPr/>
          <a:lstStyle/>
          <a:p>
            <a:pPr lvl="0"/>
            <a:r>
              <a:rPr lang="en-US" dirty="0"/>
              <a:t>Click to type text. To activate sub-level formatting,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CEAA130C-8D3A-4BEE-B54E-02D7DF9EEB6D}"/>
              </a:ext>
            </a:extLst>
          </p:cNvPr>
          <p:cNvSpPr>
            <a:spLocks noGrp="1"/>
          </p:cNvSpPr>
          <p:nvPr>
            <p:ph type="body" sz="quarter" idx="3"/>
          </p:nvPr>
        </p:nvSpPr>
        <p:spPr bwMode="gray">
          <a:xfrm>
            <a:off x="6172200" y="1469346"/>
            <a:ext cx="5183188" cy="823912"/>
          </a:xfrm>
        </p:spPr>
        <p:txBody>
          <a:bodyPr anchor="b"/>
          <a:lstStyle>
            <a:lvl1pPr marL="0" indent="0">
              <a:spcBef>
                <a:spcPts val="0"/>
              </a:spcBef>
              <a:buNone/>
              <a:defRPr sz="24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1475553-3346-44A6-9C9C-B79A3C596C9C}"/>
              </a:ext>
            </a:extLst>
          </p:cNvPr>
          <p:cNvSpPr>
            <a:spLocks noGrp="1"/>
          </p:cNvSpPr>
          <p:nvPr>
            <p:ph sz="quarter" idx="4" hasCustomPrompt="1"/>
          </p:nvPr>
        </p:nvSpPr>
        <p:spPr bwMode="gray">
          <a:xfrm>
            <a:off x="6172200" y="2293258"/>
            <a:ext cx="5183188" cy="3527844"/>
          </a:xfrm>
        </p:spPr>
        <p:txBody>
          <a:bodyPr/>
          <a:lstStyle/>
          <a:p>
            <a:pPr lvl="0"/>
            <a:r>
              <a:rPr lang="en-US" dirty="0"/>
              <a:t>Click to type text. To activate sub-level formatting,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A31E6BBF-F3E7-49D2-A6BF-EC70F1823AB9}"/>
              </a:ext>
            </a:extLst>
          </p:cNvPr>
          <p:cNvSpPr>
            <a:spLocks noGrp="1"/>
          </p:cNvSpPr>
          <p:nvPr>
            <p:ph type="dt" sz="half" idx="10"/>
          </p:nvPr>
        </p:nvSpPr>
        <p:spPr bwMode="gray"/>
        <p:txBody>
          <a:bodyPr/>
          <a:lstStyle/>
          <a:p>
            <a:fld id="{EA5FF497-13BE-5E48-8877-06C726768C6D}" type="datetimeFigureOut">
              <a:rPr lang="en-US" smtClean="0"/>
              <a:t>7/17/2024</a:t>
            </a:fld>
            <a:endParaRPr lang="en-US"/>
          </a:p>
        </p:txBody>
      </p:sp>
      <p:sp>
        <p:nvSpPr>
          <p:cNvPr id="8" name="Footer Placeholder 7">
            <a:extLst>
              <a:ext uri="{FF2B5EF4-FFF2-40B4-BE49-F238E27FC236}">
                <a16:creationId xmlns:a16="http://schemas.microsoft.com/office/drawing/2014/main" id="{208D5CB4-1D71-40A2-9087-19CAB8292F65}"/>
              </a:ext>
            </a:extLst>
          </p:cNvPr>
          <p:cNvSpPr>
            <a:spLocks noGrp="1"/>
          </p:cNvSpPr>
          <p:nvPr>
            <p:ph type="ftr" sz="quarter" idx="11"/>
          </p:nvPr>
        </p:nvSpPr>
        <p:spPr bwMode="gray"/>
        <p:txBody>
          <a:bodyPr/>
          <a:lstStyle/>
          <a:p>
            <a:endParaRPr lang="en-US"/>
          </a:p>
        </p:txBody>
      </p:sp>
      <p:sp>
        <p:nvSpPr>
          <p:cNvPr id="9" name="Slide Number Placeholder 8">
            <a:extLst>
              <a:ext uri="{FF2B5EF4-FFF2-40B4-BE49-F238E27FC236}">
                <a16:creationId xmlns:a16="http://schemas.microsoft.com/office/drawing/2014/main" id="{64858ABD-186B-4697-ADA0-B1768243BB63}"/>
              </a:ext>
            </a:extLst>
          </p:cNvPr>
          <p:cNvSpPr>
            <a:spLocks noGrp="1"/>
          </p:cNvSpPr>
          <p:nvPr>
            <p:ph type="sldNum" sz="quarter" idx="12"/>
          </p:nvPr>
        </p:nvSpPr>
        <p:spPr bwMode="gray"/>
        <p:txBody>
          <a:bodyPr/>
          <a:lstStyle/>
          <a:p>
            <a:fld id="{092CCD66-776E-784D-8A7C-E435BCC11AC4}" type="slidenum">
              <a:rPr lang="en-US" smtClean="0"/>
              <a:t>‹#›</a:t>
            </a:fld>
            <a:endParaRPr lang="en-US"/>
          </a:p>
        </p:txBody>
      </p:sp>
      <p:sp>
        <p:nvSpPr>
          <p:cNvPr id="10" name="TextBox 9">
            <a:extLst>
              <a:ext uri="{FF2B5EF4-FFF2-40B4-BE49-F238E27FC236}">
                <a16:creationId xmlns:a16="http://schemas.microsoft.com/office/drawing/2014/main" id="{E00E51F3-FA16-4CC6-97C6-6EECCB9AFCBD}"/>
              </a:ext>
            </a:extLst>
          </p:cNvPr>
          <p:cNvSpPr txBox="1"/>
          <p:nvPr/>
        </p:nvSpPr>
        <p:spPr bwMode="gray">
          <a:xfrm>
            <a:off x="760652" y="142784"/>
            <a:ext cx="8290291" cy="246221"/>
          </a:xfrm>
          <a:prstGeom prst="rect">
            <a:avLst/>
          </a:prstGeom>
          <a:noFill/>
        </p:spPr>
        <p:txBody>
          <a:bodyPr vert="horz" wrap="square" lIns="0" tIns="0" rIns="0" bIns="0" rtlCol="0">
            <a:spAutoFit/>
          </a:bodyPr>
          <a:lstStyle/>
          <a:p>
            <a:pPr algn="l">
              <a:spcBef>
                <a:spcPts val="600"/>
              </a:spcBef>
            </a:pPr>
            <a:r>
              <a:rPr lang="en-US" sz="1600" b="1" i="0" u="none" baseline="0" dirty="0">
                <a:solidFill>
                  <a:schemeClr val="tx1"/>
                </a:solidFill>
                <a:latin typeface="+mn-lt"/>
              </a:rPr>
              <a:t>Not for use. </a:t>
            </a:r>
            <a:r>
              <a:rPr lang="en-US" sz="1600" b="0" i="0" u="none" baseline="0" dirty="0">
                <a:solidFill>
                  <a:schemeClr val="tx1"/>
                </a:solidFill>
                <a:latin typeface="+mn-lt"/>
              </a:rPr>
              <a:t>Please select an Optum approved layout.</a:t>
            </a:r>
          </a:p>
        </p:txBody>
      </p:sp>
      <p:sp>
        <p:nvSpPr>
          <p:cNvPr id="11" name="Multiply 45" descr="A large &quot;x&quot; indicating that this layout is not approved for use.">
            <a:extLst>
              <a:ext uri="{FF2B5EF4-FFF2-40B4-BE49-F238E27FC236}">
                <a16:creationId xmlns:a16="http://schemas.microsoft.com/office/drawing/2014/main" id="{08AB274D-12CA-4F3C-A2F4-FCB00909EC9C}"/>
              </a:ext>
            </a:extLst>
          </p:cNvPr>
          <p:cNvSpPr>
            <a:spLocks noChangeAspect="1"/>
          </p:cNvSpPr>
          <p:nvPr/>
        </p:nvSpPr>
        <p:spPr bwMode="gray">
          <a:xfrm>
            <a:off x="399748" y="93534"/>
            <a:ext cx="344720" cy="344720"/>
          </a:xfrm>
          <a:prstGeom prst="mathMultiply">
            <a:avLst>
              <a:gd name="adj1" fmla="val 11892"/>
            </a:avLst>
          </a:prstGeom>
          <a:solidFill>
            <a:srgbClr val="C4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l" defTabSz="1463675"/>
            <a:endParaRPr lang="en-US" sz="900" dirty="0">
              <a:solidFill>
                <a:schemeClr val="bg2"/>
              </a:solidFill>
              <a:latin typeface="+mj-lt"/>
            </a:endParaRPr>
          </a:p>
        </p:txBody>
      </p:sp>
    </p:spTree>
    <p:extLst>
      <p:ext uri="{BB962C8B-B14F-4D97-AF65-F5344CB8AC3E}">
        <p14:creationId xmlns:p14="http://schemas.microsoft.com/office/powerpoint/2010/main" val="2919001789"/>
      </p:ext>
    </p:extLst>
  </p:cSld>
  <p:clrMapOvr>
    <a:masterClrMapping/>
  </p:clrMapOvr>
  <p:extLst>
    <p:ext uri="{DCECCB84-F9BA-43D5-87BE-67443E8EF086}">
      <p15:sldGuideLst xmlns:p15="http://schemas.microsoft.com/office/powerpoint/2012/main">
        <p15:guide id="1" orient="horz" pos="3776">
          <p15:clr>
            <a:srgbClr val="F26B43"/>
          </p15:clr>
        </p15:guide>
        <p15:guide id="2" orient="horz" pos="344">
          <p15:clr>
            <a:srgbClr val="F26B43"/>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2F8FED-F893-4202-9729-070B73F89088}"/>
              </a:ext>
            </a:extLst>
          </p:cNvPr>
          <p:cNvSpPr>
            <a:spLocks noGrp="1"/>
          </p:cNvSpPr>
          <p:nvPr>
            <p:ph type="title" hasCustomPrompt="1"/>
          </p:nvPr>
        </p:nvSpPr>
        <p:spPr bwMode="gray">
          <a:xfrm>
            <a:off x="839788" y="959472"/>
            <a:ext cx="3932237" cy="609398"/>
          </a:xfrm>
        </p:spPr>
        <p:txBody>
          <a:bodyPr anchor="b"/>
          <a:lstStyle>
            <a:lvl1pPr>
              <a:defRPr sz="2200"/>
            </a:lvl1pPr>
          </a:lstStyle>
          <a:p>
            <a:r>
              <a:rPr lang="en-US" dirty="0"/>
              <a:t>Not for use. This is a Microsoft default.</a:t>
            </a:r>
          </a:p>
        </p:txBody>
      </p:sp>
      <p:sp>
        <p:nvSpPr>
          <p:cNvPr id="3" name="Content Placeholder 2">
            <a:extLst>
              <a:ext uri="{FF2B5EF4-FFF2-40B4-BE49-F238E27FC236}">
                <a16:creationId xmlns:a16="http://schemas.microsoft.com/office/drawing/2014/main" id="{FAAB0851-1B55-4EF9-9DB6-030D02FC7FC5}"/>
              </a:ext>
            </a:extLst>
          </p:cNvPr>
          <p:cNvSpPr>
            <a:spLocks noGrp="1"/>
          </p:cNvSpPr>
          <p:nvPr>
            <p:ph idx="1" hasCustomPrompt="1"/>
          </p:nvPr>
        </p:nvSpPr>
        <p:spPr bwMode="gray">
          <a:xfrm>
            <a:off x="5183188" y="959471"/>
            <a:ext cx="6172200" cy="4531785"/>
          </a:xfrm>
        </p:spPr>
        <p:txBody>
          <a:bodyPr/>
          <a:lstStyle>
            <a:lvl1pPr>
              <a:defRPr sz="1800"/>
            </a:lvl1pPr>
            <a:lvl2pPr>
              <a:defRPr sz="1800"/>
            </a:lvl2pPr>
            <a:lvl3pPr>
              <a:defRPr sz="1800"/>
            </a:lvl3pPr>
            <a:lvl4pPr>
              <a:defRPr sz="1600"/>
            </a:lvl4pPr>
            <a:lvl5pPr>
              <a:defRPr sz="1400"/>
            </a:lvl5pPr>
            <a:lvl6pPr>
              <a:defRPr sz="2000"/>
            </a:lvl6pPr>
            <a:lvl7pPr>
              <a:defRPr sz="2000"/>
            </a:lvl7pPr>
            <a:lvl8pPr>
              <a:defRPr sz="2000"/>
            </a:lvl8pPr>
            <a:lvl9pPr>
              <a:defRPr sz="2000"/>
            </a:lvl9pPr>
          </a:lstStyle>
          <a:p>
            <a:pPr lvl="0"/>
            <a:r>
              <a:rPr lang="en-US" dirty="0"/>
              <a:t>Click to type text. To activate sub-level formatting,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3CCF252D-B8C8-459E-A3CF-ADE2DCB40929}"/>
              </a:ext>
            </a:extLst>
          </p:cNvPr>
          <p:cNvSpPr>
            <a:spLocks noGrp="1"/>
          </p:cNvSpPr>
          <p:nvPr>
            <p:ph type="body" sz="half" idx="2" hasCustomPrompt="1"/>
          </p:nvPr>
        </p:nvSpPr>
        <p:spPr bwMode="gray">
          <a:xfrm>
            <a:off x="839788" y="1568869"/>
            <a:ext cx="3932237" cy="39223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This layout is not intended for use within Optum presentations.</a:t>
            </a:r>
          </a:p>
        </p:txBody>
      </p:sp>
      <p:sp>
        <p:nvSpPr>
          <p:cNvPr id="5" name="Date Placeholder 4">
            <a:extLst>
              <a:ext uri="{FF2B5EF4-FFF2-40B4-BE49-F238E27FC236}">
                <a16:creationId xmlns:a16="http://schemas.microsoft.com/office/drawing/2014/main" id="{B5E4B62D-C99F-4CC3-9E19-1114B3E55C1F}"/>
              </a:ext>
            </a:extLst>
          </p:cNvPr>
          <p:cNvSpPr>
            <a:spLocks noGrp="1"/>
          </p:cNvSpPr>
          <p:nvPr>
            <p:ph type="dt" sz="half" idx="10"/>
          </p:nvPr>
        </p:nvSpPr>
        <p:spPr bwMode="gray"/>
        <p:txBody>
          <a:bodyPr/>
          <a:lstStyle/>
          <a:p>
            <a:fld id="{EA5FF497-13BE-5E48-8877-06C726768C6D}" type="datetimeFigureOut">
              <a:rPr lang="en-US" smtClean="0"/>
              <a:t>7/17/2024</a:t>
            </a:fld>
            <a:endParaRPr lang="en-US"/>
          </a:p>
        </p:txBody>
      </p:sp>
      <p:sp>
        <p:nvSpPr>
          <p:cNvPr id="6" name="Footer Placeholder 5">
            <a:extLst>
              <a:ext uri="{FF2B5EF4-FFF2-40B4-BE49-F238E27FC236}">
                <a16:creationId xmlns:a16="http://schemas.microsoft.com/office/drawing/2014/main" id="{1F63B6A4-E537-4167-B34F-EDFE426E1E8F}"/>
              </a:ext>
            </a:extLst>
          </p:cNvPr>
          <p:cNvSpPr>
            <a:spLocks noGrp="1"/>
          </p:cNvSpPr>
          <p:nvPr>
            <p:ph type="ftr" sz="quarter" idx="11"/>
          </p:nvPr>
        </p:nvSpPr>
        <p:spPr bwMode="gray"/>
        <p:txBody>
          <a:bodyPr/>
          <a:lstStyle/>
          <a:p>
            <a:endParaRPr lang="en-US"/>
          </a:p>
        </p:txBody>
      </p:sp>
      <p:sp>
        <p:nvSpPr>
          <p:cNvPr id="7" name="Slide Number Placeholder 6">
            <a:extLst>
              <a:ext uri="{FF2B5EF4-FFF2-40B4-BE49-F238E27FC236}">
                <a16:creationId xmlns:a16="http://schemas.microsoft.com/office/drawing/2014/main" id="{D8D5DB69-D84E-44DD-8501-317F2D6B91BC}"/>
              </a:ext>
            </a:extLst>
          </p:cNvPr>
          <p:cNvSpPr>
            <a:spLocks noGrp="1"/>
          </p:cNvSpPr>
          <p:nvPr>
            <p:ph type="sldNum" sz="quarter" idx="12"/>
          </p:nvPr>
        </p:nvSpPr>
        <p:spPr bwMode="gray"/>
        <p:txBody>
          <a:bodyPr/>
          <a:lstStyle/>
          <a:p>
            <a:fld id="{092CCD66-776E-784D-8A7C-E435BCC11AC4}" type="slidenum">
              <a:rPr lang="en-US" smtClean="0"/>
              <a:t>‹#›</a:t>
            </a:fld>
            <a:endParaRPr lang="en-US"/>
          </a:p>
        </p:txBody>
      </p:sp>
      <p:sp>
        <p:nvSpPr>
          <p:cNvPr id="9" name="TextBox 8">
            <a:extLst>
              <a:ext uri="{FF2B5EF4-FFF2-40B4-BE49-F238E27FC236}">
                <a16:creationId xmlns:a16="http://schemas.microsoft.com/office/drawing/2014/main" id="{2A212493-ED92-4B1B-901F-F8694A916BCD}"/>
              </a:ext>
            </a:extLst>
          </p:cNvPr>
          <p:cNvSpPr txBox="1"/>
          <p:nvPr/>
        </p:nvSpPr>
        <p:spPr bwMode="gray">
          <a:xfrm>
            <a:off x="760652" y="142784"/>
            <a:ext cx="8290291" cy="246221"/>
          </a:xfrm>
          <a:prstGeom prst="rect">
            <a:avLst/>
          </a:prstGeom>
          <a:noFill/>
        </p:spPr>
        <p:txBody>
          <a:bodyPr vert="horz" wrap="square" lIns="0" tIns="0" rIns="0" bIns="0" rtlCol="0">
            <a:spAutoFit/>
          </a:bodyPr>
          <a:lstStyle/>
          <a:p>
            <a:pPr algn="l">
              <a:spcBef>
                <a:spcPts val="600"/>
              </a:spcBef>
            </a:pPr>
            <a:r>
              <a:rPr lang="en-US" sz="1600" b="1" i="0" u="none" baseline="0" dirty="0">
                <a:solidFill>
                  <a:schemeClr val="tx1"/>
                </a:solidFill>
                <a:latin typeface="+mn-lt"/>
              </a:rPr>
              <a:t>Not for use. </a:t>
            </a:r>
            <a:r>
              <a:rPr lang="en-US" sz="1600" b="0" i="0" u="none" baseline="0" dirty="0">
                <a:solidFill>
                  <a:schemeClr val="tx1"/>
                </a:solidFill>
                <a:latin typeface="+mn-lt"/>
              </a:rPr>
              <a:t>Please select an Optum approved layout.</a:t>
            </a:r>
          </a:p>
        </p:txBody>
      </p:sp>
      <p:sp>
        <p:nvSpPr>
          <p:cNvPr id="10" name="Multiply 45" descr="A large &quot;x&quot; indicating that this layout is not approved for use.">
            <a:extLst>
              <a:ext uri="{FF2B5EF4-FFF2-40B4-BE49-F238E27FC236}">
                <a16:creationId xmlns:a16="http://schemas.microsoft.com/office/drawing/2014/main" id="{6CB82732-EB0E-440B-A61E-F00B16BF0965}"/>
              </a:ext>
            </a:extLst>
          </p:cNvPr>
          <p:cNvSpPr>
            <a:spLocks noChangeAspect="1"/>
          </p:cNvSpPr>
          <p:nvPr/>
        </p:nvSpPr>
        <p:spPr bwMode="gray">
          <a:xfrm>
            <a:off x="399748" y="93534"/>
            <a:ext cx="344720" cy="344720"/>
          </a:xfrm>
          <a:prstGeom prst="mathMultiply">
            <a:avLst>
              <a:gd name="adj1" fmla="val 11892"/>
            </a:avLst>
          </a:prstGeom>
          <a:solidFill>
            <a:srgbClr val="C4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l" defTabSz="1463675"/>
            <a:endParaRPr lang="en-US" sz="900" dirty="0">
              <a:solidFill>
                <a:schemeClr val="bg2"/>
              </a:solidFill>
              <a:latin typeface="+mj-lt"/>
            </a:endParaRPr>
          </a:p>
        </p:txBody>
      </p:sp>
    </p:spTree>
    <p:extLst>
      <p:ext uri="{BB962C8B-B14F-4D97-AF65-F5344CB8AC3E}">
        <p14:creationId xmlns:p14="http://schemas.microsoft.com/office/powerpoint/2010/main" val="243475569"/>
      </p:ext>
    </p:extLst>
  </p:cSld>
  <p:clrMapOvr>
    <a:masterClrMapping/>
  </p:clrMapOvr>
  <p:extLst>
    <p:ext uri="{DCECCB84-F9BA-43D5-87BE-67443E8EF086}">
      <p15:sldGuideLst xmlns:p15="http://schemas.microsoft.com/office/powerpoint/2012/main">
        <p15:guide id="1" orient="horz" pos="3776">
          <p15:clr>
            <a:srgbClr val="F26B43"/>
          </p15:clr>
        </p15:guide>
        <p15:guide id="2" orient="horz" pos="344">
          <p15:clr>
            <a:srgbClr val="F26B43"/>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71F256-EE8B-4C42-8A9F-D709E45FC9CE}"/>
              </a:ext>
            </a:extLst>
          </p:cNvPr>
          <p:cNvSpPr>
            <a:spLocks noGrp="1"/>
          </p:cNvSpPr>
          <p:nvPr>
            <p:ph type="title" hasCustomPrompt="1"/>
          </p:nvPr>
        </p:nvSpPr>
        <p:spPr bwMode="gray">
          <a:xfrm>
            <a:off x="839788" y="959472"/>
            <a:ext cx="3932237" cy="609398"/>
          </a:xfrm>
        </p:spPr>
        <p:txBody>
          <a:bodyPr anchor="b"/>
          <a:lstStyle>
            <a:lvl1pPr>
              <a:defRPr sz="2200"/>
            </a:lvl1pPr>
          </a:lstStyle>
          <a:p>
            <a:r>
              <a:rPr lang="en-US" dirty="0"/>
              <a:t>Not for use. This is a Microsoft default.</a:t>
            </a:r>
          </a:p>
        </p:txBody>
      </p:sp>
      <p:sp>
        <p:nvSpPr>
          <p:cNvPr id="3" name="Picture Placeholder 2">
            <a:extLst>
              <a:ext uri="{FF2B5EF4-FFF2-40B4-BE49-F238E27FC236}">
                <a16:creationId xmlns:a16="http://schemas.microsoft.com/office/drawing/2014/main" id="{F9491D2A-A402-47AC-9A86-6002422F21C9}"/>
              </a:ext>
            </a:extLst>
          </p:cNvPr>
          <p:cNvSpPr>
            <a:spLocks noGrp="1"/>
          </p:cNvSpPr>
          <p:nvPr>
            <p:ph type="pic" idx="1"/>
          </p:nvPr>
        </p:nvSpPr>
        <p:spPr bwMode="gray">
          <a:xfrm>
            <a:off x="5183188" y="959471"/>
            <a:ext cx="6172200" cy="4531785"/>
          </a:xfrm>
        </p:spPr>
        <p:txBody>
          <a:bodyPr>
            <a:normAutofit/>
          </a:bodyPr>
          <a:lstStyle>
            <a:lvl1pPr marL="0" indent="0">
              <a:buNone/>
              <a:defRPr sz="1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F2DB0F51-CDD0-41D4-A559-624A4917070B}"/>
              </a:ext>
            </a:extLst>
          </p:cNvPr>
          <p:cNvSpPr>
            <a:spLocks noGrp="1"/>
          </p:cNvSpPr>
          <p:nvPr>
            <p:ph type="body" sz="half" idx="2" hasCustomPrompt="1"/>
          </p:nvPr>
        </p:nvSpPr>
        <p:spPr bwMode="gray">
          <a:xfrm>
            <a:off x="839788" y="1568869"/>
            <a:ext cx="3932237" cy="39223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This layout is not intended for use within Optum presentations.</a:t>
            </a:r>
          </a:p>
        </p:txBody>
      </p:sp>
      <p:sp>
        <p:nvSpPr>
          <p:cNvPr id="5" name="Date Placeholder 4">
            <a:extLst>
              <a:ext uri="{FF2B5EF4-FFF2-40B4-BE49-F238E27FC236}">
                <a16:creationId xmlns:a16="http://schemas.microsoft.com/office/drawing/2014/main" id="{14CD89A7-8ADC-4D39-B15F-96B3FCC81854}"/>
              </a:ext>
            </a:extLst>
          </p:cNvPr>
          <p:cNvSpPr>
            <a:spLocks noGrp="1"/>
          </p:cNvSpPr>
          <p:nvPr>
            <p:ph type="dt" sz="half" idx="10"/>
          </p:nvPr>
        </p:nvSpPr>
        <p:spPr bwMode="gray"/>
        <p:txBody>
          <a:bodyPr/>
          <a:lstStyle/>
          <a:p>
            <a:fld id="{EA5FF497-13BE-5E48-8877-06C726768C6D}" type="datetimeFigureOut">
              <a:rPr lang="en-US" smtClean="0"/>
              <a:t>7/17/2024</a:t>
            </a:fld>
            <a:endParaRPr lang="en-US"/>
          </a:p>
        </p:txBody>
      </p:sp>
      <p:sp>
        <p:nvSpPr>
          <p:cNvPr id="6" name="Footer Placeholder 5">
            <a:extLst>
              <a:ext uri="{FF2B5EF4-FFF2-40B4-BE49-F238E27FC236}">
                <a16:creationId xmlns:a16="http://schemas.microsoft.com/office/drawing/2014/main" id="{17F543A3-3277-40A0-B1C2-CADD5AB0387B}"/>
              </a:ext>
            </a:extLst>
          </p:cNvPr>
          <p:cNvSpPr>
            <a:spLocks noGrp="1"/>
          </p:cNvSpPr>
          <p:nvPr>
            <p:ph type="ftr" sz="quarter" idx="11"/>
          </p:nvPr>
        </p:nvSpPr>
        <p:spPr bwMode="gray"/>
        <p:txBody>
          <a:bodyPr/>
          <a:lstStyle/>
          <a:p>
            <a:endParaRPr lang="en-US"/>
          </a:p>
        </p:txBody>
      </p:sp>
      <p:sp>
        <p:nvSpPr>
          <p:cNvPr id="7" name="Slide Number Placeholder 6">
            <a:extLst>
              <a:ext uri="{FF2B5EF4-FFF2-40B4-BE49-F238E27FC236}">
                <a16:creationId xmlns:a16="http://schemas.microsoft.com/office/drawing/2014/main" id="{F13D95E8-D049-4386-B18A-005E76673283}"/>
              </a:ext>
            </a:extLst>
          </p:cNvPr>
          <p:cNvSpPr>
            <a:spLocks noGrp="1"/>
          </p:cNvSpPr>
          <p:nvPr>
            <p:ph type="sldNum" sz="quarter" idx="12"/>
          </p:nvPr>
        </p:nvSpPr>
        <p:spPr bwMode="gray"/>
        <p:txBody>
          <a:bodyPr/>
          <a:lstStyle/>
          <a:p>
            <a:fld id="{092CCD66-776E-784D-8A7C-E435BCC11AC4}" type="slidenum">
              <a:rPr lang="en-US" smtClean="0"/>
              <a:t>‹#›</a:t>
            </a:fld>
            <a:endParaRPr lang="en-US"/>
          </a:p>
        </p:txBody>
      </p:sp>
      <p:sp>
        <p:nvSpPr>
          <p:cNvPr id="9" name="TextBox 8">
            <a:extLst>
              <a:ext uri="{FF2B5EF4-FFF2-40B4-BE49-F238E27FC236}">
                <a16:creationId xmlns:a16="http://schemas.microsoft.com/office/drawing/2014/main" id="{349FD152-129D-41A4-81CE-BC9A8DCD0B3A}"/>
              </a:ext>
            </a:extLst>
          </p:cNvPr>
          <p:cNvSpPr txBox="1"/>
          <p:nvPr/>
        </p:nvSpPr>
        <p:spPr bwMode="gray">
          <a:xfrm>
            <a:off x="760652" y="142784"/>
            <a:ext cx="8290291" cy="246221"/>
          </a:xfrm>
          <a:prstGeom prst="rect">
            <a:avLst/>
          </a:prstGeom>
          <a:noFill/>
        </p:spPr>
        <p:txBody>
          <a:bodyPr vert="horz" wrap="square" lIns="0" tIns="0" rIns="0" bIns="0" rtlCol="0">
            <a:spAutoFit/>
          </a:bodyPr>
          <a:lstStyle/>
          <a:p>
            <a:pPr algn="l">
              <a:spcBef>
                <a:spcPts val="600"/>
              </a:spcBef>
            </a:pPr>
            <a:r>
              <a:rPr lang="en-US" sz="1600" b="1" i="0" u="none" baseline="0" dirty="0">
                <a:solidFill>
                  <a:schemeClr val="tx1"/>
                </a:solidFill>
                <a:latin typeface="+mn-lt"/>
              </a:rPr>
              <a:t>Not for use. </a:t>
            </a:r>
            <a:r>
              <a:rPr lang="en-US" sz="1600" b="0" i="0" u="none" baseline="0" dirty="0">
                <a:solidFill>
                  <a:schemeClr val="tx1"/>
                </a:solidFill>
                <a:latin typeface="+mn-lt"/>
              </a:rPr>
              <a:t>Please select an Optum approved layout.</a:t>
            </a:r>
          </a:p>
        </p:txBody>
      </p:sp>
      <p:sp>
        <p:nvSpPr>
          <p:cNvPr id="10" name="Multiply 45" descr="A large &quot;x&quot; indicating that this layout is not approved for use.">
            <a:extLst>
              <a:ext uri="{FF2B5EF4-FFF2-40B4-BE49-F238E27FC236}">
                <a16:creationId xmlns:a16="http://schemas.microsoft.com/office/drawing/2014/main" id="{66B6567B-A13A-474B-8D2F-ECF1267DF687}"/>
              </a:ext>
            </a:extLst>
          </p:cNvPr>
          <p:cNvSpPr>
            <a:spLocks noChangeAspect="1"/>
          </p:cNvSpPr>
          <p:nvPr/>
        </p:nvSpPr>
        <p:spPr bwMode="gray">
          <a:xfrm>
            <a:off x="399748" y="93534"/>
            <a:ext cx="344720" cy="344720"/>
          </a:xfrm>
          <a:prstGeom prst="mathMultiply">
            <a:avLst>
              <a:gd name="adj1" fmla="val 11892"/>
            </a:avLst>
          </a:prstGeom>
          <a:solidFill>
            <a:srgbClr val="C4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l" defTabSz="1463675"/>
            <a:endParaRPr lang="en-US" sz="900" dirty="0">
              <a:solidFill>
                <a:schemeClr val="bg2"/>
              </a:solidFill>
              <a:latin typeface="+mj-lt"/>
            </a:endParaRPr>
          </a:p>
        </p:txBody>
      </p:sp>
    </p:spTree>
    <p:extLst>
      <p:ext uri="{BB962C8B-B14F-4D97-AF65-F5344CB8AC3E}">
        <p14:creationId xmlns:p14="http://schemas.microsoft.com/office/powerpoint/2010/main" val="3604758263"/>
      </p:ext>
    </p:extLst>
  </p:cSld>
  <p:clrMapOvr>
    <a:masterClrMapping/>
  </p:clrMapOvr>
  <p:extLst>
    <p:ext uri="{DCECCB84-F9BA-43D5-87BE-67443E8EF086}">
      <p15:sldGuideLst xmlns:p15="http://schemas.microsoft.com/office/powerpoint/2012/main">
        <p15:guide id="1" orient="horz" pos="3776">
          <p15:clr>
            <a:srgbClr val="F26B43"/>
          </p15:clr>
        </p15:guide>
        <p15:guide id="2" orient="horz" pos="344">
          <p15:clr>
            <a:srgbClr val="F26B43"/>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19D853-E248-4BE3-8F8C-4FF1369CBDAE}"/>
              </a:ext>
            </a:extLst>
          </p:cNvPr>
          <p:cNvSpPr>
            <a:spLocks noGrp="1"/>
          </p:cNvSpPr>
          <p:nvPr>
            <p:ph type="title" hasCustomPrompt="1"/>
          </p:nvPr>
        </p:nvSpPr>
        <p:spPr bwMode="gray"/>
        <p:txBody>
          <a:bodyPr/>
          <a:lstStyle/>
          <a:p>
            <a:r>
              <a:rPr lang="en-US" dirty="0"/>
              <a:t>Not for use. This is a Microsoft default.</a:t>
            </a:r>
          </a:p>
        </p:txBody>
      </p:sp>
      <p:sp>
        <p:nvSpPr>
          <p:cNvPr id="3" name="Vertical Text Placeholder 2">
            <a:extLst>
              <a:ext uri="{FF2B5EF4-FFF2-40B4-BE49-F238E27FC236}">
                <a16:creationId xmlns:a16="http://schemas.microsoft.com/office/drawing/2014/main" id="{E7268BF8-16E9-442C-865D-E015BE37821F}"/>
              </a:ext>
            </a:extLst>
          </p:cNvPr>
          <p:cNvSpPr>
            <a:spLocks noGrp="1"/>
          </p:cNvSpPr>
          <p:nvPr>
            <p:ph type="body" orient="vert" idx="1" hasCustomPrompt="1"/>
          </p:nvPr>
        </p:nvSpPr>
        <p:spPr bwMode="gray">
          <a:xfrm>
            <a:off x="1524000" y="1468197"/>
            <a:ext cx="9144000" cy="3930085"/>
          </a:xfrm>
        </p:spPr>
        <p:txBody>
          <a:bodyPr vert="eaVert"/>
          <a:lstStyle/>
          <a:p>
            <a:pPr lvl="0"/>
            <a:r>
              <a:rPr lang="en-US" dirty="0"/>
              <a:t>Click to type text. To activate sub-level formatting,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BB24B87-31C9-4BD9-B6CB-469EE19051A3}"/>
              </a:ext>
            </a:extLst>
          </p:cNvPr>
          <p:cNvSpPr>
            <a:spLocks noGrp="1"/>
          </p:cNvSpPr>
          <p:nvPr>
            <p:ph type="dt" sz="half" idx="10"/>
          </p:nvPr>
        </p:nvSpPr>
        <p:spPr bwMode="gray"/>
        <p:txBody>
          <a:bodyPr/>
          <a:lstStyle/>
          <a:p>
            <a:fld id="{EA5FF497-13BE-5E48-8877-06C726768C6D}" type="datetimeFigureOut">
              <a:rPr lang="en-US" smtClean="0"/>
              <a:t>7/17/2024</a:t>
            </a:fld>
            <a:endParaRPr lang="en-US"/>
          </a:p>
        </p:txBody>
      </p:sp>
      <p:sp>
        <p:nvSpPr>
          <p:cNvPr id="5" name="Footer Placeholder 4">
            <a:extLst>
              <a:ext uri="{FF2B5EF4-FFF2-40B4-BE49-F238E27FC236}">
                <a16:creationId xmlns:a16="http://schemas.microsoft.com/office/drawing/2014/main" id="{0765FB1D-8B17-4CDB-BAAD-56DCBE7C6507}"/>
              </a:ext>
            </a:extLst>
          </p:cNvPr>
          <p:cNvSpPr>
            <a:spLocks noGrp="1"/>
          </p:cNvSpPr>
          <p:nvPr>
            <p:ph type="ftr" sz="quarter" idx="11"/>
          </p:nvPr>
        </p:nvSpPr>
        <p:spPr bwMode="gray"/>
        <p:txBody>
          <a:bodyPr/>
          <a:lstStyle/>
          <a:p>
            <a:endParaRPr lang="en-US"/>
          </a:p>
        </p:txBody>
      </p:sp>
      <p:sp>
        <p:nvSpPr>
          <p:cNvPr id="6" name="Slide Number Placeholder 5">
            <a:extLst>
              <a:ext uri="{FF2B5EF4-FFF2-40B4-BE49-F238E27FC236}">
                <a16:creationId xmlns:a16="http://schemas.microsoft.com/office/drawing/2014/main" id="{1A563E8E-48A6-4825-9CB7-1E5880454802}"/>
              </a:ext>
            </a:extLst>
          </p:cNvPr>
          <p:cNvSpPr>
            <a:spLocks noGrp="1"/>
          </p:cNvSpPr>
          <p:nvPr>
            <p:ph type="sldNum" sz="quarter" idx="12"/>
          </p:nvPr>
        </p:nvSpPr>
        <p:spPr bwMode="gray"/>
        <p:txBody>
          <a:bodyPr/>
          <a:lstStyle/>
          <a:p>
            <a:fld id="{092CCD66-776E-784D-8A7C-E435BCC11AC4}" type="slidenum">
              <a:rPr lang="en-US" smtClean="0"/>
              <a:t>‹#›</a:t>
            </a:fld>
            <a:endParaRPr lang="en-US"/>
          </a:p>
        </p:txBody>
      </p:sp>
      <p:sp>
        <p:nvSpPr>
          <p:cNvPr id="7" name="TextBox 6">
            <a:extLst>
              <a:ext uri="{FF2B5EF4-FFF2-40B4-BE49-F238E27FC236}">
                <a16:creationId xmlns:a16="http://schemas.microsoft.com/office/drawing/2014/main" id="{C2B6F59F-8687-492F-A2D4-E8EBFECAC4AB}"/>
              </a:ext>
            </a:extLst>
          </p:cNvPr>
          <p:cNvSpPr txBox="1"/>
          <p:nvPr/>
        </p:nvSpPr>
        <p:spPr bwMode="gray">
          <a:xfrm>
            <a:off x="760652" y="142784"/>
            <a:ext cx="8290291" cy="246221"/>
          </a:xfrm>
          <a:prstGeom prst="rect">
            <a:avLst/>
          </a:prstGeom>
          <a:noFill/>
        </p:spPr>
        <p:txBody>
          <a:bodyPr vert="horz" wrap="square" lIns="0" tIns="0" rIns="0" bIns="0" rtlCol="0">
            <a:spAutoFit/>
          </a:bodyPr>
          <a:lstStyle/>
          <a:p>
            <a:pPr algn="l">
              <a:spcBef>
                <a:spcPts val="600"/>
              </a:spcBef>
            </a:pPr>
            <a:r>
              <a:rPr lang="en-US" sz="1600" b="1" i="0" u="none" baseline="0" dirty="0">
                <a:solidFill>
                  <a:schemeClr val="tx1"/>
                </a:solidFill>
                <a:latin typeface="+mn-lt"/>
              </a:rPr>
              <a:t>Not for use. </a:t>
            </a:r>
            <a:r>
              <a:rPr lang="en-US" sz="1600" b="0" i="0" u="none" baseline="0" dirty="0">
                <a:solidFill>
                  <a:schemeClr val="tx1"/>
                </a:solidFill>
                <a:latin typeface="+mn-lt"/>
              </a:rPr>
              <a:t>Please select an Optum approved layout.</a:t>
            </a:r>
          </a:p>
        </p:txBody>
      </p:sp>
      <p:sp>
        <p:nvSpPr>
          <p:cNvPr id="8" name="Multiply 45" descr="A large &quot;x&quot; indicating that this layout is not approved for use.">
            <a:extLst>
              <a:ext uri="{FF2B5EF4-FFF2-40B4-BE49-F238E27FC236}">
                <a16:creationId xmlns:a16="http://schemas.microsoft.com/office/drawing/2014/main" id="{340CE423-4A52-449C-9C78-E284D9A049E1}"/>
              </a:ext>
            </a:extLst>
          </p:cNvPr>
          <p:cNvSpPr>
            <a:spLocks noChangeAspect="1"/>
          </p:cNvSpPr>
          <p:nvPr/>
        </p:nvSpPr>
        <p:spPr bwMode="gray">
          <a:xfrm>
            <a:off x="399748" y="93534"/>
            <a:ext cx="344720" cy="344720"/>
          </a:xfrm>
          <a:prstGeom prst="mathMultiply">
            <a:avLst>
              <a:gd name="adj1" fmla="val 11892"/>
            </a:avLst>
          </a:prstGeom>
          <a:solidFill>
            <a:srgbClr val="C4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l" defTabSz="1463675"/>
            <a:endParaRPr lang="en-US" sz="900" dirty="0">
              <a:solidFill>
                <a:schemeClr val="bg2"/>
              </a:solidFill>
              <a:latin typeface="+mj-lt"/>
            </a:endParaRPr>
          </a:p>
        </p:txBody>
      </p:sp>
    </p:spTree>
    <p:extLst>
      <p:ext uri="{BB962C8B-B14F-4D97-AF65-F5344CB8AC3E}">
        <p14:creationId xmlns:p14="http://schemas.microsoft.com/office/powerpoint/2010/main" val="2692387609"/>
      </p:ext>
    </p:extLst>
  </p:cSld>
  <p:clrMapOvr>
    <a:masterClrMapping/>
  </p:clrMapOvr>
  <p:extLst>
    <p:ext uri="{DCECCB84-F9BA-43D5-87BE-67443E8EF086}">
      <p15:sldGuideLst xmlns:p15="http://schemas.microsoft.com/office/powerpoint/2012/main">
        <p15:guide id="1" orient="horz" pos="3776">
          <p15:clr>
            <a:srgbClr val="F26B43"/>
          </p15:clr>
        </p15:guide>
        <p15:guide id="2" orient="horz" pos="344">
          <p15:clr>
            <a:srgbClr val="F26B43"/>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4B8F935-64F2-4650-80FF-CFD09440797C}"/>
              </a:ext>
            </a:extLst>
          </p:cNvPr>
          <p:cNvSpPr>
            <a:spLocks noGrp="1"/>
          </p:cNvSpPr>
          <p:nvPr>
            <p:ph type="title" orient="vert" hasCustomPrompt="1"/>
          </p:nvPr>
        </p:nvSpPr>
        <p:spPr bwMode="gray">
          <a:xfrm>
            <a:off x="10945256" y="546100"/>
            <a:ext cx="786369" cy="5297292"/>
          </a:xfrm>
        </p:spPr>
        <p:txBody>
          <a:bodyPr vert="eaVert"/>
          <a:lstStyle/>
          <a:p>
            <a:r>
              <a:rPr lang="en-US" dirty="0"/>
              <a:t>Not for use. This is a Microsoft default.</a:t>
            </a:r>
          </a:p>
        </p:txBody>
      </p:sp>
      <p:sp>
        <p:nvSpPr>
          <p:cNvPr id="3" name="Vertical Text Placeholder 2">
            <a:extLst>
              <a:ext uri="{FF2B5EF4-FFF2-40B4-BE49-F238E27FC236}">
                <a16:creationId xmlns:a16="http://schemas.microsoft.com/office/drawing/2014/main" id="{1A0DAF3A-9FF6-438D-AEE6-0F69D361006E}"/>
              </a:ext>
            </a:extLst>
          </p:cNvPr>
          <p:cNvSpPr>
            <a:spLocks noGrp="1"/>
          </p:cNvSpPr>
          <p:nvPr>
            <p:ph type="body" orient="vert" idx="1" hasCustomPrompt="1"/>
          </p:nvPr>
        </p:nvSpPr>
        <p:spPr bwMode="gray">
          <a:xfrm>
            <a:off x="3058556" y="546100"/>
            <a:ext cx="7734300" cy="5297292"/>
          </a:xfrm>
        </p:spPr>
        <p:txBody>
          <a:bodyPr vert="eaVert"/>
          <a:lstStyle/>
          <a:p>
            <a:pPr lvl="0"/>
            <a:r>
              <a:rPr lang="en-US" dirty="0"/>
              <a:t>Click to type text. To activate sub-level formatting,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D08046B-162A-46A6-A5E8-53242F87888E}"/>
              </a:ext>
            </a:extLst>
          </p:cNvPr>
          <p:cNvSpPr>
            <a:spLocks noGrp="1"/>
          </p:cNvSpPr>
          <p:nvPr>
            <p:ph type="dt" sz="half" idx="10"/>
          </p:nvPr>
        </p:nvSpPr>
        <p:spPr bwMode="gray"/>
        <p:txBody>
          <a:bodyPr/>
          <a:lstStyle/>
          <a:p>
            <a:fld id="{EA5FF497-13BE-5E48-8877-06C726768C6D}" type="datetimeFigureOut">
              <a:rPr lang="en-US" smtClean="0"/>
              <a:t>7/17/2024</a:t>
            </a:fld>
            <a:endParaRPr lang="en-US"/>
          </a:p>
        </p:txBody>
      </p:sp>
      <p:sp>
        <p:nvSpPr>
          <p:cNvPr id="5" name="Footer Placeholder 4">
            <a:extLst>
              <a:ext uri="{FF2B5EF4-FFF2-40B4-BE49-F238E27FC236}">
                <a16:creationId xmlns:a16="http://schemas.microsoft.com/office/drawing/2014/main" id="{9D3EA6C7-F505-4DA8-9747-410A859FC904}"/>
              </a:ext>
            </a:extLst>
          </p:cNvPr>
          <p:cNvSpPr>
            <a:spLocks noGrp="1"/>
          </p:cNvSpPr>
          <p:nvPr>
            <p:ph type="ftr" sz="quarter" idx="11"/>
          </p:nvPr>
        </p:nvSpPr>
        <p:spPr bwMode="gray"/>
        <p:txBody>
          <a:bodyPr/>
          <a:lstStyle/>
          <a:p>
            <a:endParaRPr lang="en-US"/>
          </a:p>
        </p:txBody>
      </p:sp>
      <p:sp>
        <p:nvSpPr>
          <p:cNvPr id="6" name="Slide Number Placeholder 5">
            <a:extLst>
              <a:ext uri="{FF2B5EF4-FFF2-40B4-BE49-F238E27FC236}">
                <a16:creationId xmlns:a16="http://schemas.microsoft.com/office/drawing/2014/main" id="{8DD75DA2-D743-4167-8A0F-F9B035E62107}"/>
              </a:ext>
            </a:extLst>
          </p:cNvPr>
          <p:cNvSpPr>
            <a:spLocks noGrp="1"/>
          </p:cNvSpPr>
          <p:nvPr>
            <p:ph type="sldNum" sz="quarter" idx="12"/>
          </p:nvPr>
        </p:nvSpPr>
        <p:spPr bwMode="gray"/>
        <p:txBody>
          <a:bodyPr/>
          <a:lstStyle/>
          <a:p>
            <a:fld id="{092CCD66-776E-784D-8A7C-E435BCC11AC4}" type="slidenum">
              <a:rPr lang="en-US" smtClean="0"/>
              <a:t>‹#›</a:t>
            </a:fld>
            <a:endParaRPr lang="en-US"/>
          </a:p>
        </p:txBody>
      </p:sp>
      <p:sp>
        <p:nvSpPr>
          <p:cNvPr id="7" name="TextBox 6">
            <a:extLst>
              <a:ext uri="{FF2B5EF4-FFF2-40B4-BE49-F238E27FC236}">
                <a16:creationId xmlns:a16="http://schemas.microsoft.com/office/drawing/2014/main" id="{C05104E2-CEF6-4BD8-B7C0-2C8692A17794}"/>
              </a:ext>
            </a:extLst>
          </p:cNvPr>
          <p:cNvSpPr txBox="1"/>
          <p:nvPr/>
        </p:nvSpPr>
        <p:spPr bwMode="gray">
          <a:xfrm>
            <a:off x="760652" y="142784"/>
            <a:ext cx="8290291" cy="246221"/>
          </a:xfrm>
          <a:prstGeom prst="rect">
            <a:avLst/>
          </a:prstGeom>
          <a:noFill/>
        </p:spPr>
        <p:txBody>
          <a:bodyPr vert="horz" wrap="square" lIns="0" tIns="0" rIns="0" bIns="0" rtlCol="0">
            <a:spAutoFit/>
          </a:bodyPr>
          <a:lstStyle/>
          <a:p>
            <a:pPr algn="l">
              <a:spcBef>
                <a:spcPts val="600"/>
              </a:spcBef>
            </a:pPr>
            <a:r>
              <a:rPr lang="en-US" sz="1600" b="1" i="0" u="none" baseline="0" dirty="0">
                <a:solidFill>
                  <a:schemeClr val="tx1"/>
                </a:solidFill>
                <a:latin typeface="+mn-lt"/>
              </a:rPr>
              <a:t>Not for use. </a:t>
            </a:r>
            <a:r>
              <a:rPr lang="en-US" sz="1600" b="0" i="0" u="none" baseline="0" dirty="0">
                <a:solidFill>
                  <a:schemeClr val="tx1"/>
                </a:solidFill>
                <a:latin typeface="+mn-lt"/>
              </a:rPr>
              <a:t>Please select an Optum approved layout.</a:t>
            </a:r>
          </a:p>
        </p:txBody>
      </p:sp>
      <p:sp>
        <p:nvSpPr>
          <p:cNvPr id="8" name="Multiply 45" descr="A large &quot;x&quot; indicating that this layout is not approved for use.">
            <a:extLst>
              <a:ext uri="{FF2B5EF4-FFF2-40B4-BE49-F238E27FC236}">
                <a16:creationId xmlns:a16="http://schemas.microsoft.com/office/drawing/2014/main" id="{D8807564-3DF6-491D-A764-145269B5B371}"/>
              </a:ext>
            </a:extLst>
          </p:cNvPr>
          <p:cNvSpPr>
            <a:spLocks noChangeAspect="1"/>
          </p:cNvSpPr>
          <p:nvPr/>
        </p:nvSpPr>
        <p:spPr bwMode="gray">
          <a:xfrm>
            <a:off x="399748" y="93534"/>
            <a:ext cx="344720" cy="344720"/>
          </a:xfrm>
          <a:prstGeom prst="mathMultiply">
            <a:avLst>
              <a:gd name="adj1" fmla="val 11892"/>
            </a:avLst>
          </a:prstGeom>
          <a:solidFill>
            <a:srgbClr val="C4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l" defTabSz="1463675"/>
            <a:endParaRPr lang="en-US" sz="900" dirty="0">
              <a:solidFill>
                <a:schemeClr val="bg2"/>
              </a:solidFill>
              <a:latin typeface="+mj-lt"/>
            </a:endParaRPr>
          </a:p>
        </p:txBody>
      </p:sp>
    </p:spTree>
    <p:extLst>
      <p:ext uri="{BB962C8B-B14F-4D97-AF65-F5344CB8AC3E}">
        <p14:creationId xmlns:p14="http://schemas.microsoft.com/office/powerpoint/2010/main" val="2911560471"/>
      </p:ext>
    </p:extLst>
  </p:cSld>
  <p:clrMapOvr>
    <a:masterClrMapping/>
  </p:clrMapOvr>
  <p:extLst>
    <p:ext uri="{DCECCB84-F9BA-43D5-87BE-67443E8EF086}">
      <p15:sldGuideLst xmlns:p15="http://schemas.microsoft.com/office/powerpoint/2012/main">
        <p15:guide id="1" orient="horz" pos="3776">
          <p15:clr>
            <a:srgbClr val="F26B43"/>
          </p15:clr>
        </p15:guide>
        <p15:guide id="2" orient="horz" pos="344">
          <p15:clr>
            <a:srgbClr val="F26B43"/>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p:cSld name="Instructio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3310477-1515-4A0A-A5E0-880E71B4E025}"/>
              </a:ext>
              <a:ext uri="{C183D7F6-B498-43B3-948B-1728B52AA6E4}">
                <adec:decorative xmlns:adec="http://schemas.microsoft.com/office/drawing/2017/decorative" val="1"/>
              </a:ext>
            </a:extLst>
          </p:cNvPr>
          <p:cNvSpPr/>
          <p:nvPr/>
        </p:nvSpPr>
        <p:spPr bwMode="gray">
          <a:xfrm>
            <a:off x="0" y="1"/>
            <a:ext cx="4556043" cy="6858002"/>
          </a:xfrm>
          <a:prstGeom prst="rect">
            <a:avLst/>
          </a:prstGeom>
          <a:solidFill>
            <a:srgbClr val="FBF9F4"/>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30677" tIns="65339" rIns="130677" bIns="65339" numCol="1" spcCol="0" rtlCol="0" fromWordArt="0" anchor="t" anchorCtr="0" forceAA="0" compatLnSpc="1">
            <a:prstTxWarp prst="textNoShape">
              <a:avLst/>
            </a:prstTxWarp>
            <a:noAutofit/>
          </a:bodyPr>
          <a:lstStyle/>
          <a:p>
            <a:pPr algn="ctr">
              <a:spcBef>
                <a:spcPts val="714"/>
              </a:spcBef>
            </a:pPr>
            <a:endParaRPr lang="en-US" sz="1429" dirty="0">
              <a:solidFill>
                <a:schemeClr val="bg1"/>
              </a:solidFill>
            </a:endParaRPr>
          </a:p>
        </p:txBody>
      </p:sp>
      <p:pic>
        <p:nvPicPr>
          <p:cNvPr id="23" name="Optum logo" descr="Optum">
            <a:extLst>
              <a:ext uri="{FF2B5EF4-FFF2-40B4-BE49-F238E27FC236}">
                <a16:creationId xmlns:a16="http://schemas.microsoft.com/office/drawing/2014/main" id="{33540F47-FA69-40F1-B951-BB6DF057FA97}"/>
              </a:ext>
              <a:ext uri="{C183D7F6-B498-43B3-948B-1728B52AA6E4}">
                <adec:decorative xmlns:adec="http://schemas.microsoft.com/office/drawing/2017/decorative" val="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824247" y="523904"/>
            <a:ext cx="2438884" cy="706174"/>
          </a:xfrm>
          <a:prstGeom prst="rect">
            <a:avLst/>
          </a:prstGeom>
        </p:spPr>
      </p:pic>
      <p:sp>
        <p:nvSpPr>
          <p:cNvPr id="8" name="TextBox 7">
            <a:extLst>
              <a:ext uri="{FF2B5EF4-FFF2-40B4-BE49-F238E27FC236}">
                <a16:creationId xmlns:a16="http://schemas.microsoft.com/office/drawing/2014/main" id="{144308BD-A2EF-404E-BE32-E7DA086E8C83}"/>
              </a:ext>
            </a:extLst>
          </p:cNvPr>
          <p:cNvSpPr txBox="1"/>
          <p:nvPr/>
        </p:nvSpPr>
        <p:spPr bwMode="gray">
          <a:xfrm>
            <a:off x="824247" y="2404812"/>
            <a:ext cx="1758315" cy="1000274"/>
          </a:xfrm>
          <a:prstGeom prst="rect">
            <a:avLst/>
          </a:prstGeom>
          <a:noFill/>
        </p:spPr>
        <p:txBody>
          <a:bodyPr wrap="square" lIns="0" tIns="0" rIns="0" bIns="0" rtlCol="0">
            <a:spAutoFit/>
          </a:bodyPr>
          <a:lstStyle/>
          <a:p>
            <a:pPr algn="l">
              <a:spcBef>
                <a:spcPts val="714"/>
              </a:spcBef>
            </a:pPr>
            <a:r>
              <a:rPr lang="en-US" sz="6500" b="1" dirty="0">
                <a:solidFill>
                  <a:schemeClr val="accent6"/>
                </a:solidFill>
              </a:rPr>
              <a:t>16:9</a:t>
            </a:r>
          </a:p>
        </p:txBody>
      </p:sp>
      <p:sp>
        <p:nvSpPr>
          <p:cNvPr id="22" name="TextBox 21">
            <a:extLst>
              <a:ext uri="{FF2B5EF4-FFF2-40B4-BE49-F238E27FC236}">
                <a16:creationId xmlns:a16="http://schemas.microsoft.com/office/drawing/2014/main" id="{3E57223A-B05B-4614-AAEA-675CF58D9E9B}"/>
              </a:ext>
            </a:extLst>
          </p:cNvPr>
          <p:cNvSpPr txBox="1"/>
          <p:nvPr/>
        </p:nvSpPr>
        <p:spPr bwMode="gray">
          <a:xfrm>
            <a:off x="824247" y="3177094"/>
            <a:ext cx="2436843" cy="615553"/>
          </a:xfrm>
          <a:prstGeom prst="rect">
            <a:avLst/>
          </a:prstGeom>
          <a:noFill/>
        </p:spPr>
        <p:txBody>
          <a:bodyPr wrap="square" lIns="0" tIns="0" rIns="0" bIns="0" rtlCol="0">
            <a:spAutoFit/>
          </a:bodyPr>
          <a:lstStyle/>
          <a:p>
            <a:pPr algn="l">
              <a:spcBef>
                <a:spcPts val="0"/>
              </a:spcBef>
            </a:pPr>
            <a:r>
              <a:rPr lang="en-US" sz="4000" b="0" dirty="0">
                <a:solidFill>
                  <a:schemeClr val="accent6"/>
                </a:solidFill>
              </a:rPr>
              <a:t>on-screen</a:t>
            </a:r>
          </a:p>
        </p:txBody>
      </p:sp>
      <p:sp>
        <p:nvSpPr>
          <p:cNvPr id="10" name="TextBox 9">
            <a:extLst>
              <a:ext uri="{FF2B5EF4-FFF2-40B4-BE49-F238E27FC236}">
                <a16:creationId xmlns:a16="http://schemas.microsoft.com/office/drawing/2014/main" id="{FD38DA28-EF8F-43D1-AD7F-CCB3640760DD}"/>
              </a:ext>
            </a:extLst>
          </p:cNvPr>
          <p:cNvSpPr txBox="1"/>
          <p:nvPr/>
        </p:nvSpPr>
        <p:spPr bwMode="gray">
          <a:xfrm>
            <a:off x="822196" y="4177368"/>
            <a:ext cx="3584240" cy="200055"/>
          </a:xfrm>
          <a:prstGeom prst="rect">
            <a:avLst/>
          </a:prstGeom>
          <a:noFill/>
        </p:spPr>
        <p:txBody>
          <a:bodyPr wrap="square" lIns="0" tIns="0" rIns="0" bIns="0" rtlCol="0">
            <a:spAutoFit/>
          </a:bodyPr>
          <a:lstStyle/>
          <a:p>
            <a:pPr algn="l">
              <a:spcBef>
                <a:spcPts val="714"/>
              </a:spcBef>
            </a:pPr>
            <a:r>
              <a:rPr lang="en-US" sz="1300" noProof="0" dirty="0">
                <a:solidFill>
                  <a:schemeClr val="tx1"/>
                </a:solidFill>
              </a:rPr>
              <a:t>Released January 2023</a:t>
            </a:r>
          </a:p>
        </p:txBody>
      </p:sp>
      <p:pic>
        <p:nvPicPr>
          <p:cNvPr id="12" name="Picture 11" descr="Star icon">
            <a:extLst>
              <a:ext uri="{FF2B5EF4-FFF2-40B4-BE49-F238E27FC236}">
                <a16:creationId xmlns:a16="http://schemas.microsoft.com/office/drawing/2014/main" id="{82FEFB7F-0CFC-4989-B627-4D0D34B303E2}"/>
              </a:ext>
              <a:ext uri="{C183D7F6-B498-43B3-948B-1728B52AA6E4}">
                <adec:decorative xmlns:adec="http://schemas.microsoft.com/office/drawing/2017/decorative" val="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bwMode="gray">
          <a:xfrm>
            <a:off x="827390" y="4941778"/>
            <a:ext cx="587679" cy="587679"/>
          </a:xfrm>
          <a:prstGeom prst="rect">
            <a:avLst/>
          </a:prstGeom>
        </p:spPr>
      </p:pic>
      <p:sp>
        <p:nvSpPr>
          <p:cNvPr id="11" name="TextBox 10">
            <a:extLst>
              <a:ext uri="{FF2B5EF4-FFF2-40B4-BE49-F238E27FC236}">
                <a16:creationId xmlns:a16="http://schemas.microsoft.com/office/drawing/2014/main" id="{9145794E-DC8C-4B31-A9C2-C6C3CF44B391}"/>
              </a:ext>
            </a:extLst>
          </p:cNvPr>
          <p:cNvSpPr txBox="1"/>
          <p:nvPr/>
        </p:nvSpPr>
        <p:spPr bwMode="gray">
          <a:xfrm>
            <a:off x="822196" y="5589173"/>
            <a:ext cx="2834865" cy="507831"/>
          </a:xfrm>
          <a:prstGeom prst="rect">
            <a:avLst/>
          </a:prstGeom>
          <a:noFill/>
        </p:spPr>
        <p:txBody>
          <a:bodyPr wrap="square" lIns="0" tIns="0" rIns="0" bIns="0" rtlCol="0">
            <a:spAutoFit/>
          </a:bodyPr>
          <a:lstStyle/>
          <a:p>
            <a:pPr>
              <a:spcBef>
                <a:spcPts val="600"/>
              </a:spcBef>
            </a:pPr>
            <a:r>
              <a:rPr lang="en-US" sz="1100" b="1" dirty="0">
                <a:solidFill>
                  <a:schemeClr val="accent6"/>
                </a:solidFill>
              </a:rPr>
              <a:t>Reminder: </a:t>
            </a:r>
            <a:r>
              <a:rPr lang="en-US" sz="1100" dirty="0">
                <a:solidFill>
                  <a:schemeClr val="tx1"/>
                </a:solidFill>
              </a:rPr>
              <a:t>Download a new template from</a:t>
            </a:r>
            <a:br>
              <a:rPr lang="en-US" sz="1100" dirty="0">
                <a:solidFill>
                  <a:schemeClr val="tx1"/>
                </a:solidFill>
              </a:rPr>
            </a:br>
            <a:r>
              <a:rPr lang="en-US" sz="1100" dirty="0">
                <a:solidFill>
                  <a:schemeClr val="tx1"/>
                </a:solidFill>
              </a:rPr>
              <a:t>Optum Brand Center </a:t>
            </a:r>
            <a:r>
              <a:rPr lang="en-US" sz="1100" b="1" dirty="0">
                <a:solidFill>
                  <a:schemeClr val="tx1"/>
                </a:solidFill>
              </a:rPr>
              <a:t>each time</a:t>
            </a:r>
            <a:r>
              <a:rPr lang="en-US" sz="1100" dirty="0">
                <a:solidFill>
                  <a:schemeClr val="tx1"/>
                </a:solidFill>
              </a:rPr>
              <a:t> a document is started. Templates continuously evolve.</a:t>
            </a:r>
          </a:p>
        </p:txBody>
      </p:sp>
      <p:pic>
        <p:nvPicPr>
          <p:cNvPr id="17" name="Picture 16">
            <a:extLst>
              <a:ext uri="{FF2B5EF4-FFF2-40B4-BE49-F238E27FC236}">
                <a16:creationId xmlns:a16="http://schemas.microsoft.com/office/drawing/2014/main" id="{819BE298-EAEE-4EF5-9588-71610469B37B}"/>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bwMode="gray">
          <a:xfrm>
            <a:off x="5122888" y="525529"/>
            <a:ext cx="6606362" cy="3714175"/>
          </a:xfrm>
          <a:prstGeom prst="rect">
            <a:avLst/>
          </a:prstGeom>
          <a:ln w="6350">
            <a:solidFill>
              <a:schemeClr val="accent2"/>
            </a:solidFill>
          </a:ln>
        </p:spPr>
      </p:pic>
      <p:pic>
        <p:nvPicPr>
          <p:cNvPr id="18" name="Picture 17">
            <a:extLst>
              <a:ext uri="{FF2B5EF4-FFF2-40B4-BE49-F238E27FC236}">
                <a16:creationId xmlns:a16="http://schemas.microsoft.com/office/drawing/2014/main" id="{0B9B688F-3869-4ECE-BE40-DE3ADDF3F073}"/>
              </a:ext>
              <a:ext uri="{C183D7F6-B498-43B3-948B-1728B52AA6E4}">
                <adec:decorative xmlns:adec="http://schemas.microsoft.com/office/drawing/2017/decorative" val="1"/>
              </a:ext>
            </a:extLst>
          </p:cNvPr>
          <p:cNvPicPr>
            <a:picLocks noChangeAspect="1"/>
          </p:cNvPicPr>
          <p:nvPr/>
        </p:nvPicPr>
        <p:blipFill>
          <a:blip r:embed="rId6" cstate="screen">
            <a:extLst>
              <a:ext uri="{28A0092B-C50C-407E-A947-70E740481C1C}">
                <a14:useLocalDpi xmlns:a14="http://schemas.microsoft.com/office/drawing/2010/main"/>
              </a:ext>
            </a:extLst>
          </a:blip>
          <a:srcRect/>
          <a:stretch/>
        </p:blipFill>
        <p:spPr bwMode="gray">
          <a:xfrm>
            <a:off x="5122888" y="4242380"/>
            <a:ext cx="3298775" cy="1857119"/>
          </a:xfrm>
          <a:prstGeom prst="rect">
            <a:avLst/>
          </a:prstGeom>
          <a:ln w="6350">
            <a:solidFill>
              <a:schemeClr val="accent2"/>
            </a:solidFill>
          </a:ln>
        </p:spPr>
      </p:pic>
      <p:pic>
        <p:nvPicPr>
          <p:cNvPr id="20" name="Picture 19">
            <a:extLst>
              <a:ext uri="{FF2B5EF4-FFF2-40B4-BE49-F238E27FC236}">
                <a16:creationId xmlns:a16="http://schemas.microsoft.com/office/drawing/2014/main" id="{5EB3950A-EFEF-4170-8936-5F3D5792ECB7}"/>
              </a:ext>
              <a:ext uri="{C183D7F6-B498-43B3-948B-1728B52AA6E4}">
                <adec:decorative xmlns:adec="http://schemas.microsoft.com/office/drawing/2017/decorative" val="1"/>
              </a:ext>
            </a:extLst>
          </p:cNvPr>
          <p:cNvPicPr>
            <a:picLocks noChangeAspect="1"/>
          </p:cNvPicPr>
          <p:nvPr/>
        </p:nvPicPr>
        <p:blipFill>
          <a:blip r:embed="rId7" cstate="screen">
            <a:extLst>
              <a:ext uri="{28A0092B-C50C-407E-A947-70E740481C1C}">
                <a14:useLocalDpi xmlns:a14="http://schemas.microsoft.com/office/drawing/2010/main"/>
              </a:ext>
            </a:extLst>
          </a:blip>
          <a:srcRect/>
          <a:stretch/>
        </p:blipFill>
        <p:spPr bwMode="gray">
          <a:xfrm>
            <a:off x="8421497" y="4243004"/>
            <a:ext cx="3310128" cy="1856495"/>
          </a:xfrm>
          <a:prstGeom prst="rect">
            <a:avLst/>
          </a:prstGeom>
          <a:ln w="6350">
            <a:solidFill>
              <a:schemeClr val="accent2"/>
            </a:solidFill>
          </a:ln>
        </p:spPr>
      </p:pic>
    </p:spTree>
    <p:extLst>
      <p:ext uri="{BB962C8B-B14F-4D97-AF65-F5344CB8AC3E}">
        <p14:creationId xmlns:p14="http://schemas.microsoft.com/office/powerpoint/2010/main" val="100804750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p:cSld name=" ___ ">
    <p:bg bwMode="gray">
      <p:bgPr>
        <a:solidFill>
          <a:srgbClr val="7030A0"/>
        </a:solidFill>
        <a:effectLst/>
      </p:bgPr>
    </p:bg>
    <p:spTree>
      <p:nvGrpSpPr>
        <p:cNvPr id="1" name=""/>
        <p:cNvGrpSpPr/>
        <p:nvPr/>
      </p:nvGrpSpPr>
      <p:grpSpPr>
        <a:xfrm>
          <a:off x="0" y="0"/>
          <a:ext cx="0" cy="0"/>
          <a:chOff x="0" y="0"/>
          <a:chExt cx="0" cy="0"/>
        </a:xfrm>
      </p:grpSpPr>
      <p:sp>
        <p:nvSpPr>
          <p:cNvPr id="11" name="TextBox 1">
            <a:extLst>
              <a:ext uri="{FF2B5EF4-FFF2-40B4-BE49-F238E27FC236}">
                <a16:creationId xmlns:a16="http://schemas.microsoft.com/office/drawing/2014/main" id="{43EA1280-EBAC-4C3E-A925-EA7813219784}"/>
              </a:ext>
            </a:extLst>
          </p:cNvPr>
          <p:cNvSpPr txBox="1"/>
          <p:nvPr/>
        </p:nvSpPr>
        <p:spPr bwMode="gray">
          <a:xfrm>
            <a:off x="742998" y="2390254"/>
            <a:ext cx="9891327" cy="2077492"/>
          </a:xfrm>
          <a:prstGeom prst="rect">
            <a:avLst/>
          </a:prstGeom>
          <a:noFill/>
        </p:spPr>
        <p:txBody>
          <a:bodyPr wrap="square" lIns="0" tIns="0" rIns="0" bIns="0" rtlCol="0">
            <a:spAutoFit/>
          </a:bodyPr>
          <a:lstStyle/>
          <a:p>
            <a:pPr>
              <a:lnSpc>
                <a:spcPct val="90000"/>
              </a:lnSpc>
              <a:spcBef>
                <a:spcPts val="0"/>
              </a:spcBef>
            </a:pPr>
            <a:r>
              <a:rPr lang="en-US" sz="15000" b="1" dirty="0">
                <a:solidFill>
                  <a:schemeClr val="bg1"/>
                </a:solidFill>
              </a:rPr>
              <a:t>Covers</a:t>
            </a:r>
          </a:p>
        </p:txBody>
      </p:sp>
      <p:cxnSp>
        <p:nvCxnSpPr>
          <p:cNvPr id="10" name="Arrow">
            <a:extLst>
              <a:ext uri="{FF2B5EF4-FFF2-40B4-BE49-F238E27FC236}">
                <a16:creationId xmlns:a16="http://schemas.microsoft.com/office/drawing/2014/main" id="{D7EC898B-19BB-48BB-BC12-6D8AA83D7AD6}"/>
              </a:ext>
              <a:ext uri="{C183D7F6-B498-43B3-948B-1728B52AA6E4}">
                <adec:decorative xmlns:adec="http://schemas.microsoft.com/office/drawing/2017/decorative" val="1"/>
              </a:ext>
            </a:extLst>
          </p:cNvPr>
          <p:cNvCxnSpPr>
            <a:cxnSpLocks/>
          </p:cNvCxnSpPr>
          <p:nvPr/>
        </p:nvCxnSpPr>
        <p:spPr bwMode="gray">
          <a:xfrm>
            <a:off x="9497148" y="3429000"/>
            <a:ext cx="1951854" cy="0"/>
          </a:xfrm>
          <a:prstGeom prst="line">
            <a:avLst/>
          </a:prstGeom>
          <a:ln w="317500" cap="rnd">
            <a:solidFill>
              <a:schemeClr val="bg1"/>
            </a:solidFill>
            <a:round/>
            <a:tailEnd type="arrow" w="lg"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680450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p:cSld name="Cover">
    <p:bg>
      <p:bgPr>
        <a:solidFill>
          <a:srgbClr val="FBF9F4"/>
        </a:solidFill>
        <a:effectLst/>
      </p:bgPr>
    </p:bg>
    <p:spTree>
      <p:nvGrpSpPr>
        <p:cNvPr id="1" name=""/>
        <p:cNvGrpSpPr/>
        <p:nvPr/>
      </p:nvGrpSpPr>
      <p:grpSpPr>
        <a:xfrm>
          <a:off x="0" y="0"/>
          <a:ext cx="0" cy="0"/>
          <a:chOff x="0" y="0"/>
          <a:chExt cx="0" cy="0"/>
        </a:xfrm>
      </p:grpSpPr>
      <p:pic>
        <p:nvPicPr>
          <p:cNvPr id="11" name="Optum logo" descr="Optum">
            <a:extLst>
              <a:ext uri="{FF2B5EF4-FFF2-40B4-BE49-F238E27FC236}">
                <a16:creationId xmlns:a16="http://schemas.microsoft.com/office/drawing/2014/main" id="{8379DEF5-9B62-4192-91DE-19BB09195893}"/>
              </a:ext>
              <a:ext uri="{C183D7F6-B498-43B3-948B-1728B52AA6E4}">
                <adec:decorative xmlns:adec="http://schemas.microsoft.com/office/drawing/2017/decorative" val="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457200" y="833151"/>
            <a:ext cx="1917891" cy="555322"/>
          </a:xfrm>
          <a:prstGeom prst="rect">
            <a:avLst/>
          </a:prstGeom>
        </p:spPr>
      </p:pic>
      <p:sp>
        <p:nvSpPr>
          <p:cNvPr id="2" name="Title 1">
            <a:extLst>
              <a:ext uri="{FF2B5EF4-FFF2-40B4-BE49-F238E27FC236}">
                <a16:creationId xmlns:a16="http://schemas.microsoft.com/office/drawing/2014/main" id="{59CA19A5-5525-4A37-AEE4-E2ED4BB950D4}"/>
              </a:ext>
            </a:extLst>
          </p:cNvPr>
          <p:cNvSpPr>
            <a:spLocks noGrp="1"/>
          </p:cNvSpPr>
          <p:nvPr>
            <p:ph type="title" hasCustomPrompt="1"/>
          </p:nvPr>
        </p:nvSpPr>
        <p:spPr bwMode="gray">
          <a:xfrm>
            <a:off x="463462" y="2450287"/>
            <a:ext cx="4709160" cy="1869743"/>
          </a:xfrm>
        </p:spPr>
        <p:txBody>
          <a:bodyPr anchor="b"/>
          <a:lstStyle>
            <a:lvl1pPr>
              <a:defRPr sz="4500"/>
            </a:lvl1pPr>
          </a:lstStyle>
          <a:p>
            <a:r>
              <a:rPr lang="en-US" dirty="0"/>
              <a:t>Insightful presentation title (max. 3 lines)</a:t>
            </a:r>
          </a:p>
        </p:txBody>
      </p:sp>
      <p:sp>
        <p:nvSpPr>
          <p:cNvPr id="16" name="Subtitle placeholder">
            <a:extLst>
              <a:ext uri="{FF2B5EF4-FFF2-40B4-BE49-F238E27FC236}">
                <a16:creationId xmlns:a16="http://schemas.microsoft.com/office/drawing/2014/main" id="{2E03F862-177D-4A2A-BB03-60A40298232B}"/>
              </a:ext>
            </a:extLst>
          </p:cNvPr>
          <p:cNvSpPr>
            <a:spLocks noGrp="1"/>
          </p:cNvSpPr>
          <p:nvPr>
            <p:ph type="body" sz="quarter" idx="10" hasCustomPrompt="1"/>
          </p:nvPr>
        </p:nvSpPr>
        <p:spPr bwMode="gray">
          <a:xfrm>
            <a:off x="463462" y="4635651"/>
            <a:ext cx="4709160" cy="553998"/>
          </a:xfrm>
        </p:spPr>
        <p:txBody>
          <a:bodyPr>
            <a:spAutoFit/>
          </a:bodyPr>
          <a:lstStyle>
            <a:lvl1pPr marL="0" indent="0">
              <a:spcBef>
                <a:spcPts val="0"/>
              </a:spcBef>
              <a:buFont typeface="Arial" panose="020B0604020202020204" pitchFamily="34" charset="0"/>
              <a:buNone/>
              <a:defRPr sz="1800">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Presentation subtitle (optional); Arial 18pt, sentence case, max. 3 lines</a:t>
            </a:r>
          </a:p>
        </p:txBody>
      </p:sp>
      <p:sp>
        <p:nvSpPr>
          <p:cNvPr id="17" name="Presentation date placeholder">
            <a:extLst>
              <a:ext uri="{FF2B5EF4-FFF2-40B4-BE49-F238E27FC236}">
                <a16:creationId xmlns:a16="http://schemas.microsoft.com/office/drawing/2014/main" id="{798BE44C-881B-41C4-90ED-E3EADCC7440A}"/>
              </a:ext>
            </a:extLst>
          </p:cNvPr>
          <p:cNvSpPr>
            <a:spLocks noGrp="1"/>
          </p:cNvSpPr>
          <p:nvPr>
            <p:ph type="body" sz="quarter" idx="11" hasCustomPrompt="1"/>
          </p:nvPr>
        </p:nvSpPr>
        <p:spPr bwMode="gray">
          <a:xfrm>
            <a:off x="463462" y="6197353"/>
            <a:ext cx="4709160" cy="215444"/>
          </a:xfrm>
        </p:spPr>
        <p:txBody>
          <a:bodyPr wrap="square" anchor="b">
            <a:spAutoFit/>
          </a:bodyPr>
          <a:lstStyle>
            <a:lvl1pPr marL="0" indent="0">
              <a:spcBef>
                <a:spcPts val="0"/>
              </a:spcBef>
              <a:buFont typeface="Arial" panose="020B0604020202020204" pitchFamily="34" charset="0"/>
              <a:buNone/>
              <a:defRPr sz="1400" b="1">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Month DD, YYYY (May also be location or speaker)</a:t>
            </a:r>
          </a:p>
        </p:txBody>
      </p:sp>
      <p:pic>
        <p:nvPicPr>
          <p:cNvPr id="13" name="Picture 12" descr="A person lovingly touching a child on the chin while sitting on they're lap.">
            <a:extLst>
              <a:ext uri="{FF2B5EF4-FFF2-40B4-BE49-F238E27FC236}">
                <a16:creationId xmlns:a16="http://schemas.microsoft.com/office/drawing/2014/main" id="{BDE252CA-B7C1-4F2D-A934-EB57E92D84C6}"/>
              </a:ext>
              <a:ext uri="{C183D7F6-B498-43B3-948B-1728B52AA6E4}">
                <adec:decorative xmlns:adec="http://schemas.microsoft.com/office/drawing/2017/decorative" val="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bwMode="gray">
          <a:xfrm>
            <a:off x="6016752" y="0"/>
            <a:ext cx="6175248" cy="6858000"/>
          </a:xfrm>
          <a:prstGeom prst="rect">
            <a:avLst/>
          </a:prstGeom>
        </p:spPr>
      </p:pic>
      <p:sp>
        <p:nvSpPr>
          <p:cNvPr id="8" name="Slide Number Placeholder 7">
            <a:extLst>
              <a:ext uri="{FF2B5EF4-FFF2-40B4-BE49-F238E27FC236}">
                <a16:creationId xmlns:a16="http://schemas.microsoft.com/office/drawing/2014/main" id="{1E1DF904-338B-407E-A788-88865DF5B781}"/>
              </a:ext>
            </a:extLst>
          </p:cNvPr>
          <p:cNvSpPr>
            <a:spLocks noGrp="1"/>
          </p:cNvSpPr>
          <p:nvPr>
            <p:ph type="sldNum" sz="quarter" idx="14"/>
          </p:nvPr>
        </p:nvSpPr>
        <p:spPr/>
        <p:txBody>
          <a:bodyPr/>
          <a:lstStyle/>
          <a:p>
            <a:fld id="{092CCD66-776E-784D-8A7C-E435BCC11AC4}" type="slidenum">
              <a:rPr lang="en-US" smtClean="0"/>
              <a:t>‹#›</a:t>
            </a:fld>
            <a:endParaRPr lang="en-US"/>
          </a:p>
        </p:txBody>
      </p:sp>
      <p:sp>
        <p:nvSpPr>
          <p:cNvPr id="7" name="Footer Placeholder 6">
            <a:extLst>
              <a:ext uri="{FF2B5EF4-FFF2-40B4-BE49-F238E27FC236}">
                <a16:creationId xmlns:a16="http://schemas.microsoft.com/office/drawing/2014/main" id="{0E8CE9CD-F45B-421B-99EE-E365E024903C}"/>
              </a:ext>
            </a:extLst>
          </p:cNvPr>
          <p:cNvSpPr>
            <a:spLocks noGrp="1"/>
          </p:cNvSpPr>
          <p:nvPr>
            <p:ph type="ftr" sz="quarter" idx="13"/>
          </p:nvPr>
        </p:nvSpPr>
        <p:spPr/>
        <p:txBody>
          <a:bodyPr/>
          <a:lstStyle/>
          <a:p>
            <a:endParaRPr lang="en-US"/>
          </a:p>
        </p:txBody>
      </p:sp>
      <p:sp>
        <p:nvSpPr>
          <p:cNvPr id="6" name="Date Placeholder 5" hidden="1">
            <a:extLst>
              <a:ext uri="{FF2B5EF4-FFF2-40B4-BE49-F238E27FC236}">
                <a16:creationId xmlns:a16="http://schemas.microsoft.com/office/drawing/2014/main" id="{E23FAE9B-982D-41B9-BBD2-74E842A46071}"/>
              </a:ext>
            </a:extLst>
          </p:cNvPr>
          <p:cNvSpPr>
            <a:spLocks noGrp="1"/>
          </p:cNvSpPr>
          <p:nvPr>
            <p:ph type="dt" sz="half" idx="12"/>
          </p:nvPr>
        </p:nvSpPr>
        <p:spPr/>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3285414383"/>
      </p:ext>
    </p:extLst>
  </p:cSld>
  <p:clrMapOvr>
    <a:masterClrMapping/>
  </p:clrMapOvr>
  <p:extLst>
    <p:ext uri="{DCECCB84-F9BA-43D5-87BE-67443E8EF086}">
      <p15:sldGuideLst xmlns:p15="http://schemas.microsoft.com/office/powerpoint/2012/main">
        <p15:guide id="2" pos="3259">
          <p15:clr>
            <a:srgbClr val="FBAE40"/>
          </p15:clr>
        </p15:guide>
        <p15:guide id="3" orient="horz" pos="2722">
          <p15:clr>
            <a:srgbClr val="FBAE40"/>
          </p15:clr>
        </p15:guide>
        <p15:guide id="4" orient="horz" pos="2919">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p:cSld name="Cover 02">
    <p:bg>
      <p:bgPr>
        <a:solidFill>
          <a:srgbClr val="FBF9F4"/>
        </a:solidFill>
        <a:effectLst/>
      </p:bgPr>
    </p:bg>
    <p:spTree>
      <p:nvGrpSpPr>
        <p:cNvPr id="1" name=""/>
        <p:cNvGrpSpPr/>
        <p:nvPr/>
      </p:nvGrpSpPr>
      <p:grpSpPr>
        <a:xfrm>
          <a:off x="0" y="0"/>
          <a:ext cx="0" cy="0"/>
          <a:chOff x="0" y="0"/>
          <a:chExt cx="0" cy="0"/>
        </a:xfrm>
      </p:grpSpPr>
      <p:pic>
        <p:nvPicPr>
          <p:cNvPr id="11" name="Optum logo" descr="Optum">
            <a:extLst>
              <a:ext uri="{FF2B5EF4-FFF2-40B4-BE49-F238E27FC236}">
                <a16:creationId xmlns:a16="http://schemas.microsoft.com/office/drawing/2014/main" id="{8379DEF5-9B62-4192-91DE-19BB09195893}"/>
              </a:ext>
              <a:ext uri="{C183D7F6-B498-43B3-948B-1728B52AA6E4}">
                <adec:decorative xmlns:adec="http://schemas.microsoft.com/office/drawing/2017/decorative" val="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457200" y="833151"/>
            <a:ext cx="1917891" cy="555322"/>
          </a:xfrm>
          <a:prstGeom prst="rect">
            <a:avLst/>
          </a:prstGeom>
        </p:spPr>
      </p:pic>
      <p:sp>
        <p:nvSpPr>
          <p:cNvPr id="2" name="Title 1">
            <a:extLst>
              <a:ext uri="{FF2B5EF4-FFF2-40B4-BE49-F238E27FC236}">
                <a16:creationId xmlns:a16="http://schemas.microsoft.com/office/drawing/2014/main" id="{59CA19A5-5525-4A37-AEE4-E2ED4BB950D4}"/>
              </a:ext>
            </a:extLst>
          </p:cNvPr>
          <p:cNvSpPr>
            <a:spLocks noGrp="1"/>
          </p:cNvSpPr>
          <p:nvPr>
            <p:ph type="title" hasCustomPrompt="1"/>
          </p:nvPr>
        </p:nvSpPr>
        <p:spPr bwMode="gray">
          <a:xfrm>
            <a:off x="463462" y="2450287"/>
            <a:ext cx="4709160" cy="1869743"/>
          </a:xfrm>
        </p:spPr>
        <p:txBody>
          <a:bodyPr anchor="b"/>
          <a:lstStyle>
            <a:lvl1pPr>
              <a:defRPr sz="4500"/>
            </a:lvl1pPr>
          </a:lstStyle>
          <a:p>
            <a:r>
              <a:rPr lang="en-US" dirty="0"/>
              <a:t>Insightful presentation title (max. 3 lines)</a:t>
            </a:r>
          </a:p>
        </p:txBody>
      </p:sp>
      <p:sp>
        <p:nvSpPr>
          <p:cNvPr id="16" name="Subtitle placeholder">
            <a:extLst>
              <a:ext uri="{FF2B5EF4-FFF2-40B4-BE49-F238E27FC236}">
                <a16:creationId xmlns:a16="http://schemas.microsoft.com/office/drawing/2014/main" id="{2E03F862-177D-4A2A-BB03-60A40298232B}"/>
              </a:ext>
            </a:extLst>
          </p:cNvPr>
          <p:cNvSpPr>
            <a:spLocks noGrp="1"/>
          </p:cNvSpPr>
          <p:nvPr>
            <p:ph type="body" sz="quarter" idx="10" hasCustomPrompt="1"/>
          </p:nvPr>
        </p:nvSpPr>
        <p:spPr bwMode="gray">
          <a:xfrm>
            <a:off x="463462" y="4635651"/>
            <a:ext cx="4709160" cy="553998"/>
          </a:xfrm>
        </p:spPr>
        <p:txBody>
          <a:bodyPr>
            <a:spAutoFit/>
          </a:bodyPr>
          <a:lstStyle>
            <a:lvl1pPr marL="0" indent="0">
              <a:spcBef>
                <a:spcPts val="0"/>
              </a:spcBef>
              <a:buFont typeface="Arial" panose="020B0604020202020204" pitchFamily="34" charset="0"/>
              <a:buNone/>
              <a:defRPr sz="1800">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Presentation subtitle (optional); Arial 18pt, sentence case, max. 3 lines</a:t>
            </a:r>
          </a:p>
        </p:txBody>
      </p:sp>
      <p:sp>
        <p:nvSpPr>
          <p:cNvPr id="17" name="Presentation date placeholder">
            <a:extLst>
              <a:ext uri="{FF2B5EF4-FFF2-40B4-BE49-F238E27FC236}">
                <a16:creationId xmlns:a16="http://schemas.microsoft.com/office/drawing/2014/main" id="{798BE44C-881B-41C4-90ED-E3EADCC7440A}"/>
              </a:ext>
            </a:extLst>
          </p:cNvPr>
          <p:cNvSpPr>
            <a:spLocks noGrp="1"/>
          </p:cNvSpPr>
          <p:nvPr>
            <p:ph type="body" sz="quarter" idx="11" hasCustomPrompt="1"/>
          </p:nvPr>
        </p:nvSpPr>
        <p:spPr bwMode="gray">
          <a:xfrm>
            <a:off x="463462" y="6197353"/>
            <a:ext cx="4709160" cy="215444"/>
          </a:xfrm>
        </p:spPr>
        <p:txBody>
          <a:bodyPr wrap="square" anchor="b">
            <a:spAutoFit/>
          </a:bodyPr>
          <a:lstStyle>
            <a:lvl1pPr marL="0" indent="0">
              <a:spcBef>
                <a:spcPts val="0"/>
              </a:spcBef>
              <a:buFont typeface="Arial" panose="020B0604020202020204" pitchFamily="34" charset="0"/>
              <a:buNone/>
              <a:defRPr sz="1400" b="1">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Month DD, YYYY (May also be location or speaker)</a:t>
            </a:r>
          </a:p>
        </p:txBody>
      </p:sp>
      <p:pic>
        <p:nvPicPr>
          <p:cNvPr id="24" name="Picture 23" descr="A doctor examining a patient by checking lymph nodes under the jaw line.">
            <a:extLst>
              <a:ext uri="{FF2B5EF4-FFF2-40B4-BE49-F238E27FC236}">
                <a16:creationId xmlns:a16="http://schemas.microsoft.com/office/drawing/2014/main" id="{0FC9DEF5-8784-475B-B82B-3A69645F62EA}"/>
              </a:ext>
              <a:ext uri="{C183D7F6-B498-43B3-948B-1728B52AA6E4}">
                <adec:decorative xmlns:adec="http://schemas.microsoft.com/office/drawing/2017/decorative" val="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bwMode="gray">
          <a:xfrm>
            <a:off x="6016752" y="0"/>
            <a:ext cx="6175248" cy="6858000"/>
          </a:xfrm>
          <a:prstGeom prst="rect">
            <a:avLst/>
          </a:prstGeom>
        </p:spPr>
      </p:pic>
      <p:sp>
        <p:nvSpPr>
          <p:cNvPr id="7" name="Footer Placeholder 6">
            <a:extLst>
              <a:ext uri="{FF2B5EF4-FFF2-40B4-BE49-F238E27FC236}">
                <a16:creationId xmlns:a16="http://schemas.microsoft.com/office/drawing/2014/main" id="{0E8CE9CD-F45B-421B-99EE-E365E024903C}"/>
              </a:ext>
            </a:extLst>
          </p:cNvPr>
          <p:cNvSpPr>
            <a:spLocks noGrp="1"/>
          </p:cNvSpPr>
          <p:nvPr>
            <p:ph type="ftr" sz="quarter" idx="13"/>
          </p:nvPr>
        </p:nvSpPr>
        <p:spPr/>
        <p:txBody>
          <a:bodyPr/>
          <a:lstStyle/>
          <a:p>
            <a:endParaRPr lang="en-US"/>
          </a:p>
        </p:txBody>
      </p:sp>
      <p:sp>
        <p:nvSpPr>
          <p:cNvPr id="8" name="Slide Number Placeholder 7">
            <a:extLst>
              <a:ext uri="{FF2B5EF4-FFF2-40B4-BE49-F238E27FC236}">
                <a16:creationId xmlns:a16="http://schemas.microsoft.com/office/drawing/2014/main" id="{1E1DF904-338B-407E-A788-88865DF5B781}"/>
              </a:ext>
            </a:extLst>
          </p:cNvPr>
          <p:cNvSpPr>
            <a:spLocks noGrp="1"/>
          </p:cNvSpPr>
          <p:nvPr>
            <p:ph type="sldNum" sz="quarter" idx="14"/>
          </p:nvPr>
        </p:nvSpPr>
        <p:spPr/>
        <p:txBody>
          <a:bodyPr/>
          <a:lstStyle/>
          <a:p>
            <a:fld id="{092CCD66-776E-784D-8A7C-E435BCC11AC4}" type="slidenum">
              <a:rPr lang="en-US" smtClean="0"/>
              <a:t>‹#›</a:t>
            </a:fld>
            <a:endParaRPr lang="en-US"/>
          </a:p>
        </p:txBody>
      </p:sp>
      <p:sp>
        <p:nvSpPr>
          <p:cNvPr id="6" name="Date Placeholder 5" hidden="1">
            <a:extLst>
              <a:ext uri="{FF2B5EF4-FFF2-40B4-BE49-F238E27FC236}">
                <a16:creationId xmlns:a16="http://schemas.microsoft.com/office/drawing/2014/main" id="{E23FAE9B-982D-41B9-BBD2-74E842A46071}"/>
              </a:ext>
            </a:extLst>
          </p:cNvPr>
          <p:cNvSpPr>
            <a:spLocks noGrp="1"/>
          </p:cNvSpPr>
          <p:nvPr>
            <p:ph type="dt" sz="half" idx="12"/>
          </p:nvPr>
        </p:nvSpPr>
        <p:spPr/>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2885533211"/>
      </p:ext>
    </p:extLst>
  </p:cSld>
  <p:clrMapOvr>
    <a:masterClrMapping/>
  </p:clrMapOvr>
  <p:extLst>
    <p:ext uri="{DCECCB84-F9BA-43D5-87BE-67443E8EF086}">
      <p15:sldGuideLst xmlns:p15="http://schemas.microsoft.com/office/powerpoint/2012/main">
        <p15:guide id="2" pos="3259">
          <p15:clr>
            <a:srgbClr val="FBAE40"/>
          </p15:clr>
        </p15:guide>
        <p15:guide id="3" orient="horz" pos="2722">
          <p15:clr>
            <a:srgbClr val="FBAE40"/>
          </p15:clr>
        </p15:guide>
        <p15:guide id="4" orient="horz" pos="2919">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p:cSld name="Cover 03">
    <p:bg>
      <p:bgPr>
        <a:solidFill>
          <a:srgbClr val="FBF9F4"/>
        </a:solidFill>
        <a:effectLst/>
      </p:bgPr>
    </p:bg>
    <p:spTree>
      <p:nvGrpSpPr>
        <p:cNvPr id="1" name=""/>
        <p:cNvGrpSpPr/>
        <p:nvPr/>
      </p:nvGrpSpPr>
      <p:grpSpPr>
        <a:xfrm>
          <a:off x="0" y="0"/>
          <a:ext cx="0" cy="0"/>
          <a:chOff x="0" y="0"/>
          <a:chExt cx="0" cy="0"/>
        </a:xfrm>
      </p:grpSpPr>
      <p:pic>
        <p:nvPicPr>
          <p:cNvPr id="11" name="Optum logo" descr="Optum">
            <a:extLst>
              <a:ext uri="{FF2B5EF4-FFF2-40B4-BE49-F238E27FC236}">
                <a16:creationId xmlns:a16="http://schemas.microsoft.com/office/drawing/2014/main" id="{8379DEF5-9B62-4192-91DE-19BB09195893}"/>
              </a:ext>
              <a:ext uri="{C183D7F6-B498-43B3-948B-1728B52AA6E4}">
                <adec:decorative xmlns:adec="http://schemas.microsoft.com/office/drawing/2017/decorative" val="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457200" y="833151"/>
            <a:ext cx="1917891" cy="555322"/>
          </a:xfrm>
          <a:prstGeom prst="rect">
            <a:avLst/>
          </a:prstGeom>
        </p:spPr>
      </p:pic>
      <p:sp>
        <p:nvSpPr>
          <p:cNvPr id="2" name="Title 1">
            <a:extLst>
              <a:ext uri="{FF2B5EF4-FFF2-40B4-BE49-F238E27FC236}">
                <a16:creationId xmlns:a16="http://schemas.microsoft.com/office/drawing/2014/main" id="{59CA19A5-5525-4A37-AEE4-E2ED4BB950D4}"/>
              </a:ext>
            </a:extLst>
          </p:cNvPr>
          <p:cNvSpPr>
            <a:spLocks noGrp="1"/>
          </p:cNvSpPr>
          <p:nvPr>
            <p:ph type="title" hasCustomPrompt="1"/>
          </p:nvPr>
        </p:nvSpPr>
        <p:spPr bwMode="gray">
          <a:xfrm>
            <a:off x="463462" y="2450287"/>
            <a:ext cx="4709160" cy="1869743"/>
          </a:xfrm>
        </p:spPr>
        <p:txBody>
          <a:bodyPr anchor="b"/>
          <a:lstStyle>
            <a:lvl1pPr>
              <a:defRPr sz="4500"/>
            </a:lvl1pPr>
          </a:lstStyle>
          <a:p>
            <a:r>
              <a:rPr lang="en-US" dirty="0"/>
              <a:t>Insightful presentation title (max. 3 lines)</a:t>
            </a:r>
          </a:p>
        </p:txBody>
      </p:sp>
      <p:sp>
        <p:nvSpPr>
          <p:cNvPr id="16" name="Subtitle placeholder">
            <a:extLst>
              <a:ext uri="{FF2B5EF4-FFF2-40B4-BE49-F238E27FC236}">
                <a16:creationId xmlns:a16="http://schemas.microsoft.com/office/drawing/2014/main" id="{2E03F862-177D-4A2A-BB03-60A40298232B}"/>
              </a:ext>
            </a:extLst>
          </p:cNvPr>
          <p:cNvSpPr>
            <a:spLocks noGrp="1"/>
          </p:cNvSpPr>
          <p:nvPr>
            <p:ph type="body" sz="quarter" idx="10" hasCustomPrompt="1"/>
          </p:nvPr>
        </p:nvSpPr>
        <p:spPr bwMode="gray">
          <a:xfrm>
            <a:off x="463462" y="4635651"/>
            <a:ext cx="4709160" cy="553998"/>
          </a:xfrm>
        </p:spPr>
        <p:txBody>
          <a:bodyPr>
            <a:spAutoFit/>
          </a:bodyPr>
          <a:lstStyle>
            <a:lvl1pPr marL="0" indent="0">
              <a:spcBef>
                <a:spcPts val="0"/>
              </a:spcBef>
              <a:buFont typeface="Arial" panose="020B0604020202020204" pitchFamily="34" charset="0"/>
              <a:buNone/>
              <a:defRPr sz="1800">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Presentation subtitle (optional); Arial 18pt, sentence case, max. 3 lines</a:t>
            </a:r>
          </a:p>
        </p:txBody>
      </p:sp>
      <p:sp>
        <p:nvSpPr>
          <p:cNvPr id="17" name="Presentation date placeholder">
            <a:extLst>
              <a:ext uri="{FF2B5EF4-FFF2-40B4-BE49-F238E27FC236}">
                <a16:creationId xmlns:a16="http://schemas.microsoft.com/office/drawing/2014/main" id="{798BE44C-881B-41C4-90ED-E3EADCC7440A}"/>
              </a:ext>
            </a:extLst>
          </p:cNvPr>
          <p:cNvSpPr>
            <a:spLocks noGrp="1"/>
          </p:cNvSpPr>
          <p:nvPr>
            <p:ph type="body" sz="quarter" idx="11" hasCustomPrompt="1"/>
          </p:nvPr>
        </p:nvSpPr>
        <p:spPr bwMode="gray">
          <a:xfrm>
            <a:off x="463462" y="6197353"/>
            <a:ext cx="4709160" cy="215444"/>
          </a:xfrm>
        </p:spPr>
        <p:txBody>
          <a:bodyPr wrap="square" anchor="b">
            <a:spAutoFit/>
          </a:bodyPr>
          <a:lstStyle>
            <a:lvl1pPr marL="0" indent="0">
              <a:spcBef>
                <a:spcPts val="0"/>
              </a:spcBef>
              <a:buFont typeface="Arial" panose="020B0604020202020204" pitchFamily="34" charset="0"/>
              <a:buNone/>
              <a:defRPr sz="1400" b="1">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Month DD, YYYY (May also be location or speaker)</a:t>
            </a:r>
          </a:p>
        </p:txBody>
      </p:sp>
      <p:pic>
        <p:nvPicPr>
          <p:cNvPr id="12" name="Picture 11" descr="Two individuals walking and talking with one another while enjoying ice cream.">
            <a:extLst>
              <a:ext uri="{FF2B5EF4-FFF2-40B4-BE49-F238E27FC236}">
                <a16:creationId xmlns:a16="http://schemas.microsoft.com/office/drawing/2014/main" id="{12FF9B2B-62EB-453D-883A-F3D1C5D129E3}"/>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bwMode="gray">
          <a:xfrm>
            <a:off x="6016749" y="0"/>
            <a:ext cx="6175248" cy="6858000"/>
          </a:xfrm>
          <a:prstGeom prst="rect">
            <a:avLst/>
          </a:prstGeom>
        </p:spPr>
      </p:pic>
      <p:sp>
        <p:nvSpPr>
          <p:cNvPr id="7" name="Footer Placeholder 6">
            <a:extLst>
              <a:ext uri="{FF2B5EF4-FFF2-40B4-BE49-F238E27FC236}">
                <a16:creationId xmlns:a16="http://schemas.microsoft.com/office/drawing/2014/main" id="{0E8CE9CD-F45B-421B-99EE-E365E024903C}"/>
              </a:ext>
            </a:extLst>
          </p:cNvPr>
          <p:cNvSpPr>
            <a:spLocks noGrp="1"/>
          </p:cNvSpPr>
          <p:nvPr>
            <p:ph type="ftr" sz="quarter" idx="13"/>
          </p:nvPr>
        </p:nvSpPr>
        <p:spPr/>
        <p:txBody>
          <a:bodyPr/>
          <a:lstStyle/>
          <a:p>
            <a:endParaRPr lang="en-US"/>
          </a:p>
        </p:txBody>
      </p:sp>
      <p:sp>
        <p:nvSpPr>
          <p:cNvPr id="8" name="Slide Number Placeholder 7">
            <a:extLst>
              <a:ext uri="{FF2B5EF4-FFF2-40B4-BE49-F238E27FC236}">
                <a16:creationId xmlns:a16="http://schemas.microsoft.com/office/drawing/2014/main" id="{1E1DF904-338B-407E-A788-88865DF5B781}"/>
              </a:ext>
            </a:extLst>
          </p:cNvPr>
          <p:cNvSpPr>
            <a:spLocks noGrp="1"/>
          </p:cNvSpPr>
          <p:nvPr>
            <p:ph type="sldNum" sz="quarter" idx="14"/>
          </p:nvPr>
        </p:nvSpPr>
        <p:spPr/>
        <p:txBody>
          <a:bodyPr/>
          <a:lstStyle/>
          <a:p>
            <a:fld id="{092CCD66-776E-784D-8A7C-E435BCC11AC4}" type="slidenum">
              <a:rPr lang="en-US" smtClean="0"/>
              <a:t>‹#›</a:t>
            </a:fld>
            <a:endParaRPr lang="en-US"/>
          </a:p>
        </p:txBody>
      </p:sp>
      <p:sp>
        <p:nvSpPr>
          <p:cNvPr id="6" name="Date Placeholder 5" hidden="1">
            <a:extLst>
              <a:ext uri="{FF2B5EF4-FFF2-40B4-BE49-F238E27FC236}">
                <a16:creationId xmlns:a16="http://schemas.microsoft.com/office/drawing/2014/main" id="{E23FAE9B-982D-41B9-BBD2-74E842A46071}"/>
              </a:ext>
            </a:extLst>
          </p:cNvPr>
          <p:cNvSpPr>
            <a:spLocks noGrp="1"/>
          </p:cNvSpPr>
          <p:nvPr>
            <p:ph type="dt" sz="half" idx="12"/>
          </p:nvPr>
        </p:nvSpPr>
        <p:spPr/>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2988283283"/>
      </p:ext>
    </p:extLst>
  </p:cSld>
  <p:clrMapOvr>
    <a:masterClrMapping/>
  </p:clrMapOvr>
  <p:extLst>
    <p:ext uri="{DCECCB84-F9BA-43D5-87BE-67443E8EF086}">
      <p15:sldGuideLst xmlns:p15="http://schemas.microsoft.com/office/powerpoint/2012/main">
        <p15:guide id="2" pos="3259">
          <p15:clr>
            <a:srgbClr val="FBAE40"/>
          </p15:clr>
        </p15:guide>
        <p15:guide id="3" orient="horz" pos="2722">
          <p15:clr>
            <a:srgbClr val="FBAE40"/>
          </p15:clr>
        </p15:guide>
        <p15:guide id="4" orient="horz" pos="2919">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Cover 02">
    <p:spTree>
      <p:nvGrpSpPr>
        <p:cNvPr id="1" name=""/>
        <p:cNvGrpSpPr/>
        <p:nvPr/>
      </p:nvGrpSpPr>
      <p:grpSpPr>
        <a:xfrm>
          <a:off x="0" y="0"/>
          <a:ext cx="0" cy="0"/>
          <a:chOff x="0" y="0"/>
          <a:chExt cx="0" cy="0"/>
        </a:xfrm>
      </p:grpSpPr>
      <p:sp>
        <p:nvSpPr>
          <p:cNvPr id="6" name="Date Placeholder 5" hidden="1">
            <a:extLst>
              <a:ext uri="{FF2B5EF4-FFF2-40B4-BE49-F238E27FC236}">
                <a16:creationId xmlns:a16="http://schemas.microsoft.com/office/drawing/2014/main" id="{E23FAE9B-982D-41B9-BBD2-74E842A46071}"/>
              </a:ext>
            </a:extLst>
          </p:cNvPr>
          <p:cNvSpPr>
            <a:spLocks noGrp="1"/>
          </p:cNvSpPr>
          <p:nvPr>
            <p:ph type="dt" sz="half" idx="12"/>
          </p:nvPr>
        </p:nvSpPr>
        <p:spPr/>
        <p:txBody>
          <a:bodyPr/>
          <a:lstStyle/>
          <a:p>
            <a:fld id="{EA5FF497-13BE-5E48-8877-06C726768C6D}" type="datetimeFigureOut">
              <a:rPr lang="en-US" smtClean="0"/>
              <a:t>7/17/2024</a:t>
            </a:fld>
            <a:endParaRPr lang="en-US"/>
          </a:p>
        </p:txBody>
      </p:sp>
      <p:sp>
        <p:nvSpPr>
          <p:cNvPr id="8" name="Slide Number Placeholder 7" hidden="1">
            <a:extLst>
              <a:ext uri="{FF2B5EF4-FFF2-40B4-BE49-F238E27FC236}">
                <a16:creationId xmlns:a16="http://schemas.microsoft.com/office/drawing/2014/main" id="{1E1DF904-338B-407E-A788-88865DF5B781}"/>
              </a:ext>
            </a:extLst>
          </p:cNvPr>
          <p:cNvSpPr>
            <a:spLocks noGrp="1"/>
          </p:cNvSpPr>
          <p:nvPr>
            <p:ph type="sldNum" sz="quarter" idx="14"/>
          </p:nvPr>
        </p:nvSpPr>
        <p:spPr/>
        <p:txBody>
          <a:bodyPr/>
          <a:lstStyle/>
          <a:p>
            <a:fld id="{092CCD66-776E-784D-8A7C-E435BCC11AC4}" type="slidenum">
              <a:rPr lang="en-US" smtClean="0"/>
              <a:t>‹#›</a:t>
            </a:fld>
            <a:endParaRPr lang="en-US"/>
          </a:p>
        </p:txBody>
      </p:sp>
      <p:sp>
        <p:nvSpPr>
          <p:cNvPr id="7" name="Footer Placeholder 6" hidden="1">
            <a:extLst>
              <a:ext uri="{FF2B5EF4-FFF2-40B4-BE49-F238E27FC236}">
                <a16:creationId xmlns:a16="http://schemas.microsoft.com/office/drawing/2014/main" id="{0E8CE9CD-F45B-421B-99EE-E365E024903C}"/>
              </a:ext>
            </a:extLst>
          </p:cNvPr>
          <p:cNvSpPr>
            <a:spLocks noGrp="1"/>
          </p:cNvSpPr>
          <p:nvPr>
            <p:ph type="ftr" sz="quarter" idx="13"/>
          </p:nvPr>
        </p:nvSpPr>
        <p:spPr/>
        <p:txBody>
          <a:bodyPr/>
          <a:lstStyle/>
          <a:p>
            <a:endParaRPr lang="en-US"/>
          </a:p>
        </p:txBody>
      </p:sp>
      <p:sp>
        <p:nvSpPr>
          <p:cNvPr id="17" name="Presentation date placeholder">
            <a:extLst>
              <a:ext uri="{FF2B5EF4-FFF2-40B4-BE49-F238E27FC236}">
                <a16:creationId xmlns:a16="http://schemas.microsoft.com/office/drawing/2014/main" id="{798BE44C-881B-41C4-90ED-E3EADCC7440A}"/>
              </a:ext>
            </a:extLst>
          </p:cNvPr>
          <p:cNvSpPr>
            <a:spLocks noGrp="1"/>
          </p:cNvSpPr>
          <p:nvPr>
            <p:ph type="body" sz="quarter" idx="11" hasCustomPrompt="1"/>
          </p:nvPr>
        </p:nvSpPr>
        <p:spPr bwMode="gray">
          <a:xfrm>
            <a:off x="463462" y="6197353"/>
            <a:ext cx="4709160" cy="215444"/>
          </a:xfrm>
        </p:spPr>
        <p:txBody>
          <a:bodyPr wrap="square" anchor="b">
            <a:spAutoFit/>
          </a:bodyPr>
          <a:lstStyle>
            <a:lvl1pPr marL="0" indent="0">
              <a:spcBef>
                <a:spcPts val="0"/>
              </a:spcBef>
              <a:buFont typeface="Arial" panose="020B0604020202020204" pitchFamily="34" charset="0"/>
              <a:buNone/>
              <a:defRPr sz="1400" b="1">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Month DD, YYYY (May also be location or speaker)</a:t>
            </a:r>
          </a:p>
        </p:txBody>
      </p:sp>
      <p:sp>
        <p:nvSpPr>
          <p:cNvPr id="16" name="Subtitle placeholder">
            <a:extLst>
              <a:ext uri="{FF2B5EF4-FFF2-40B4-BE49-F238E27FC236}">
                <a16:creationId xmlns:a16="http://schemas.microsoft.com/office/drawing/2014/main" id="{2E03F862-177D-4A2A-BB03-60A40298232B}"/>
              </a:ext>
            </a:extLst>
          </p:cNvPr>
          <p:cNvSpPr>
            <a:spLocks noGrp="1"/>
          </p:cNvSpPr>
          <p:nvPr>
            <p:ph type="body" sz="quarter" idx="10" hasCustomPrompt="1"/>
          </p:nvPr>
        </p:nvSpPr>
        <p:spPr bwMode="gray">
          <a:xfrm>
            <a:off x="463462" y="4635651"/>
            <a:ext cx="4709160" cy="553998"/>
          </a:xfrm>
        </p:spPr>
        <p:txBody>
          <a:bodyPr>
            <a:spAutoFit/>
          </a:bodyPr>
          <a:lstStyle>
            <a:lvl1pPr marL="0" indent="0">
              <a:spcBef>
                <a:spcPts val="0"/>
              </a:spcBef>
              <a:buFont typeface="Arial" panose="020B0604020202020204" pitchFamily="34" charset="0"/>
              <a:buNone/>
              <a:defRPr sz="1800">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Presentation subtitle (optional); Arial 18pt, sentence case, max. 3 lines</a:t>
            </a:r>
          </a:p>
        </p:txBody>
      </p:sp>
      <p:sp>
        <p:nvSpPr>
          <p:cNvPr id="2" name="Title 1">
            <a:extLst>
              <a:ext uri="{FF2B5EF4-FFF2-40B4-BE49-F238E27FC236}">
                <a16:creationId xmlns:a16="http://schemas.microsoft.com/office/drawing/2014/main" id="{59CA19A5-5525-4A37-AEE4-E2ED4BB950D4}"/>
              </a:ext>
            </a:extLst>
          </p:cNvPr>
          <p:cNvSpPr>
            <a:spLocks noGrp="1"/>
          </p:cNvSpPr>
          <p:nvPr>
            <p:ph type="title" hasCustomPrompt="1"/>
          </p:nvPr>
        </p:nvSpPr>
        <p:spPr bwMode="gray">
          <a:xfrm>
            <a:off x="463462" y="2450287"/>
            <a:ext cx="4709160" cy="1869743"/>
          </a:xfrm>
        </p:spPr>
        <p:txBody>
          <a:bodyPr anchor="b"/>
          <a:lstStyle>
            <a:lvl1pPr>
              <a:defRPr sz="4500"/>
            </a:lvl1pPr>
          </a:lstStyle>
          <a:p>
            <a:r>
              <a:rPr lang="en-US" dirty="0"/>
              <a:t>Insightful presentation title (max. 3 lines)</a:t>
            </a:r>
          </a:p>
        </p:txBody>
      </p:sp>
      <p:pic>
        <p:nvPicPr>
          <p:cNvPr id="11" name="Optum logo" descr="Optum logo">
            <a:extLst>
              <a:ext uri="{FF2B5EF4-FFF2-40B4-BE49-F238E27FC236}">
                <a16:creationId xmlns:a16="http://schemas.microsoft.com/office/drawing/2014/main" id="{8379DEF5-9B62-4192-91DE-19BB09195893}"/>
              </a:ext>
              <a:ext uri="{C183D7F6-B498-43B3-948B-1728B52AA6E4}">
                <adec:decorative xmlns:adec="http://schemas.microsoft.com/office/drawing/2017/decorative" val="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457200" y="833151"/>
            <a:ext cx="1917891" cy="555322"/>
          </a:xfrm>
          <a:prstGeom prst="rect">
            <a:avLst/>
          </a:prstGeom>
        </p:spPr>
      </p:pic>
      <p:pic>
        <p:nvPicPr>
          <p:cNvPr id="24" name="Picture 23">
            <a:extLst>
              <a:ext uri="{FF2B5EF4-FFF2-40B4-BE49-F238E27FC236}">
                <a16:creationId xmlns:a16="http://schemas.microsoft.com/office/drawing/2014/main" id="{0FC9DEF5-8784-475B-B82B-3A69645F62EA}"/>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bwMode="gray">
          <a:xfrm>
            <a:off x="6016752" y="0"/>
            <a:ext cx="6175248" cy="6858000"/>
          </a:xfrm>
          <a:prstGeom prst="rect">
            <a:avLst/>
          </a:prstGeom>
        </p:spPr>
      </p:pic>
    </p:spTree>
    <p:extLst>
      <p:ext uri="{BB962C8B-B14F-4D97-AF65-F5344CB8AC3E}">
        <p14:creationId xmlns:p14="http://schemas.microsoft.com/office/powerpoint/2010/main" val="3844622805"/>
      </p:ext>
    </p:extLst>
  </p:cSld>
  <p:clrMapOvr>
    <a:masterClrMapping/>
  </p:clrMapOvr>
  <p:extLst>
    <p:ext uri="{DCECCB84-F9BA-43D5-87BE-67443E8EF086}">
      <p15:sldGuideLst xmlns:p15="http://schemas.microsoft.com/office/powerpoint/2012/main">
        <p15:guide id="2" pos="3259">
          <p15:clr>
            <a:srgbClr val="FBAE40"/>
          </p15:clr>
        </p15:guide>
        <p15:guide id="3" orient="horz" pos="2722">
          <p15:clr>
            <a:srgbClr val="FBAE40"/>
          </p15:clr>
        </p15:guide>
        <p15:guide id="4" orient="horz" pos="2919">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p:cSld name="Cover 04">
    <p:bg>
      <p:bgPr>
        <a:solidFill>
          <a:srgbClr val="FBF9F4"/>
        </a:solidFill>
        <a:effectLst/>
      </p:bgPr>
    </p:bg>
    <p:spTree>
      <p:nvGrpSpPr>
        <p:cNvPr id="1" name=""/>
        <p:cNvGrpSpPr/>
        <p:nvPr/>
      </p:nvGrpSpPr>
      <p:grpSpPr>
        <a:xfrm>
          <a:off x="0" y="0"/>
          <a:ext cx="0" cy="0"/>
          <a:chOff x="0" y="0"/>
          <a:chExt cx="0" cy="0"/>
        </a:xfrm>
      </p:grpSpPr>
      <p:pic>
        <p:nvPicPr>
          <p:cNvPr id="11" name="Optum logo" descr="Optum">
            <a:extLst>
              <a:ext uri="{FF2B5EF4-FFF2-40B4-BE49-F238E27FC236}">
                <a16:creationId xmlns:a16="http://schemas.microsoft.com/office/drawing/2014/main" id="{8379DEF5-9B62-4192-91DE-19BB09195893}"/>
              </a:ext>
              <a:ext uri="{C183D7F6-B498-43B3-948B-1728B52AA6E4}">
                <adec:decorative xmlns:adec="http://schemas.microsoft.com/office/drawing/2017/decorative" val="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457200" y="833151"/>
            <a:ext cx="1917891" cy="555322"/>
          </a:xfrm>
          <a:prstGeom prst="rect">
            <a:avLst/>
          </a:prstGeom>
        </p:spPr>
      </p:pic>
      <p:sp>
        <p:nvSpPr>
          <p:cNvPr id="2" name="Title 1">
            <a:extLst>
              <a:ext uri="{FF2B5EF4-FFF2-40B4-BE49-F238E27FC236}">
                <a16:creationId xmlns:a16="http://schemas.microsoft.com/office/drawing/2014/main" id="{59CA19A5-5525-4A37-AEE4-E2ED4BB950D4}"/>
              </a:ext>
            </a:extLst>
          </p:cNvPr>
          <p:cNvSpPr>
            <a:spLocks noGrp="1"/>
          </p:cNvSpPr>
          <p:nvPr>
            <p:ph type="title" hasCustomPrompt="1"/>
          </p:nvPr>
        </p:nvSpPr>
        <p:spPr bwMode="gray">
          <a:xfrm>
            <a:off x="463462" y="2450287"/>
            <a:ext cx="4709160" cy="1869743"/>
          </a:xfrm>
        </p:spPr>
        <p:txBody>
          <a:bodyPr anchor="b"/>
          <a:lstStyle>
            <a:lvl1pPr>
              <a:defRPr sz="4500"/>
            </a:lvl1pPr>
          </a:lstStyle>
          <a:p>
            <a:r>
              <a:rPr lang="en-US" dirty="0"/>
              <a:t>Insightful presentation title (max. 3 lines)</a:t>
            </a:r>
          </a:p>
        </p:txBody>
      </p:sp>
      <p:sp>
        <p:nvSpPr>
          <p:cNvPr id="16" name="Subtitle placeholder">
            <a:extLst>
              <a:ext uri="{FF2B5EF4-FFF2-40B4-BE49-F238E27FC236}">
                <a16:creationId xmlns:a16="http://schemas.microsoft.com/office/drawing/2014/main" id="{2E03F862-177D-4A2A-BB03-60A40298232B}"/>
              </a:ext>
            </a:extLst>
          </p:cNvPr>
          <p:cNvSpPr>
            <a:spLocks noGrp="1"/>
          </p:cNvSpPr>
          <p:nvPr>
            <p:ph type="body" sz="quarter" idx="10" hasCustomPrompt="1"/>
          </p:nvPr>
        </p:nvSpPr>
        <p:spPr bwMode="gray">
          <a:xfrm>
            <a:off x="463462" y="4635651"/>
            <a:ext cx="4709160" cy="553998"/>
          </a:xfrm>
        </p:spPr>
        <p:txBody>
          <a:bodyPr>
            <a:spAutoFit/>
          </a:bodyPr>
          <a:lstStyle>
            <a:lvl1pPr marL="0" indent="0">
              <a:spcBef>
                <a:spcPts val="0"/>
              </a:spcBef>
              <a:buFont typeface="Arial" panose="020B0604020202020204" pitchFamily="34" charset="0"/>
              <a:buNone/>
              <a:defRPr sz="1800">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Presentation subtitle (optional); Arial 18pt, sentence case, max. 3 lines</a:t>
            </a:r>
          </a:p>
        </p:txBody>
      </p:sp>
      <p:sp>
        <p:nvSpPr>
          <p:cNvPr id="17" name="Presentation date placeholder">
            <a:extLst>
              <a:ext uri="{FF2B5EF4-FFF2-40B4-BE49-F238E27FC236}">
                <a16:creationId xmlns:a16="http://schemas.microsoft.com/office/drawing/2014/main" id="{798BE44C-881B-41C4-90ED-E3EADCC7440A}"/>
              </a:ext>
            </a:extLst>
          </p:cNvPr>
          <p:cNvSpPr>
            <a:spLocks noGrp="1"/>
          </p:cNvSpPr>
          <p:nvPr>
            <p:ph type="body" sz="quarter" idx="11" hasCustomPrompt="1"/>
          </p:nvPr>
        </p:nvSpPr>
        <p:spPr bwMode="gray">
          <a:xfrm>
            <a:off x="463462" y="6197353"/>
            <a:ext cx="4709160" cy="215444"/>
          </a:xfrm>
        </p:spPr>
        <p:txBody>
          <a:bodyPr wrap="square" anchor="b">
            <a:spAutoFit/>
          </a:bodyPr>
          <a:lstStyle>
            <a:lvl1pPr marL="0" indent="0">
              <a:spcBef>
                <a:spcPts val="0"/>
              </a:spcBef>
              <a:buFont typeface="Arial" panose="020B0604020202020204" pitchFamily="34" charset="0"/>
              <a:buNone/>
              <a:defRPr sz="1400" b="1">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Month DD, YYYY (May also be location or speaker)</a:t>
            </a:r>
          </a:p>
        </p:txBody>
      </p:sp>
      <p:pic>
        <p:nvPicPr>
          <p:cNvPr id="12" name="Picture 11" descr="Two medical professionals reviewing information from a touchscreen on the wall while one holds a tablet.">
            <a:extLst>
              <a:ext uri="{FF2B5EF4-FFF2-40B4-BE49-F238E27FC236}">
                <a16:creationId xmlns:a16="http://schemas.microsoft.com/office/drawing/2014/main" id="{F8836543-6FF7-41D0-B888-CCACA6E60FE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bwMode="gray">
          <a:xfrm>
            <a:off x="6016752" y="-1"/>
            <a:ext cx="6175247" cy="6857998"/>
          </a:xfrm>
          <a:prstGeom prst="rect">
            <a:avLst/>
          </a:prstGeom>
        </p:spPr>
      </p:pic>
      <p:sp>
        <p:nvSpPr>
          <p:cNvPr id="7" name="Footer Placeholder 6">
            <a:extLst>
              <a:ext uri="{FF2B5EF4-FFF2-40B4-BE49-F238E27FC236}">
                <a16:creationId xmlns:a16="http://schemas.microsoft.com/office/drawing/2014/main" id="{0E8CE9CD-F45B-421B-99EE-E365E024903C}"/>
              </a:ext>
            </a:extLst>
          </p:cNvPr>
          <p:cNvSpPr>
            <a:spLocks noGrp="1"/>
          </p:cNvSpPr>
          <p:nvPr>
            <p:ph type="ftr" sz="quarter" idx="13"/>
          </p:nvPr>
        </p:nvSpPr>
        <p:spPr/>
        <p:txBody>
          <a:bodyPr/>
          <a:lstStyle/>
          <a:p>
            <a:endParaRPr lang="en-US"/>
          </a:p>
        </p:txBody>
      </p:sp>
      <p:sp>
        <p:nvSpPr>
          <p:cNvPr id="8" name="Slide Number Placeholder 7">
            <a:extLst>
              <a:ext uri="{FF2B5EF4-FFF2-40B4-BE49-F238E27FC236}">
                <a16:creationId xmlns:a16="http://schemas.microsoft.com/office/drawing/2014/main" id="{1E1DF904-338B-407E-A788-88865DF5B781}"/>
              </a:ext>
            </a:extLst>
          </p:cNvPr>
          <p:cNvSpPr>
            <a:spLocks noGrp="1"/>
          </p:cNvSpPr>
          <p:nvPr>
            <p:ph type="sldNum" sz="quarter" idx="14"/>
          </p:nvPr>
        </p:nvSpPr>
        <p:spPr/>
        <p:txBody>
          <a:bodyPr/>
          <a:lstStyle/>
          <a:p>
            <a:fld id="{092CCD66-776E-784D-8A7C-E435BCC11AC4}" type="slidenum">
              <a:rPr lang="en-US" smtClean="0"/>
              <a:t>‹#›</a:t>
            </a:fld>
            <a:endParaRPr lang="en-US"/>
          </a:p>
        </p:txBody>
      </p:sp>
      <p:sp>
        <p:nvSpPr>
          <p:cNvPr id="6" name="Date Placeholder 5" hidden="1">
            <a:extLst>
              <a:ext uri="{FF2B5EF4-FFF2-40B4-BE49-F238E27FC236}">
                <a16:creationId xmlns:a16="http://schemas.microsoft.com/office/drawing/2014/main" id="{E23FAE9B-982D-41B9-BBD2-74E842A46071}"/>
              </a:ext>
            </a:extLst>
          </p:cNvPr>
          <p:cNvSpPr>
            <a:spLocks noGrp="1"/>
          </p:cNvSpPr>
          <p:nvPr>
            <p:ph type="dt" sz="half" idx="12"/>
          </p:nvPr>
        </p:nvSpPr>
        <p:spPr/>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3245367902"/>
      </p:ext>
    </p:extLst>
  </p:cSld>
  <p:clrMapOvr>
    <a:masterClrMapping/>
  </p:clrMapOvr>
  <p:extLst>
    <p:ext uri="{DCECCB84-F9BA-43D5-87BE-67443E8EF086}">
      <p15:sldGuideLst xmlns:p15="http://schemas.microsoft.com/office/powerpoint/2012/main">
        <p15:guide id="2" pos="3259">
          <p15:clr>
            <a:srgbClr val="FBAE40"/>
          </p15:clr>
        </p15:guide>
        <p15:guide id="3" orient="horz" pos="2722">
          <p15:clr>
            <a:srgbClr val="FBAE40"/>
          </p15:clr>
        </p15:guide>
        <p15:guide id="4" orient="horz" pos="2919">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p:cSld name="Cover 05">
    <p:bg>
      <p:bgPr>
        <a:solidFill>
          <a:srgbClr val="FBF9F4"/>
        </a:solidFill>
        <a:effectLst/>
      </p:bgPr>
    </p:bg>
    <p:spTree>
      <p:nvGrpSpPr>
        <p:cNvPr id="1" name=""/>
        <p:cNvGrpSpPr/>
        <p:nvPr/>
      </p:nvGrpSpPr>
      <p:grpSpPr>
        <a:xfrm>
          <a:off x="0" y="0"/>
          <a:ext cx="0" cy="0"/>
          <a:chOff x="0" y="0"/>
          <a:chExt cx="0" cy="0"/>
        </a:xfrm>
      </p:grpSpPr>
      <p:pic>
        <p:nvPicPr>
          <p:cNvPr id="11" name="Optum logo" descr="Optum">
            <a:extLst>
              <a:ext uri="{FF2B5EF4-FFF2-40B4-BE49-F238E27FC236}">
                <a16:creationId xmlns:a16="http://schemas.microsoft.com/office/drawing/2014/main" id="{8379DEF5-9B62-4192-91DE-19BB09195893}"/>
              </a:ext>
              <a:ext uri="{C183D7F6-B498-43B3-948B-1728B52AA6E4}">
                <adec:decorative xmlns:adec="http://schemas.microsoft.com/office/drawing/2017/decorative" val="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457200" y="833151"/>
            <a:ext cx="1917891" cy="555322"/>
          </a:xfrm>
          <a:prstGeom prst="rect">
            <a:avLst/>
          </a:prstGeom>
        </p:spPr>
      </p:pic>
      <p:sp>
        <p:nvSpPr>
          <p:cNvPr id="2" name="Title 1">
            <a:extLst>
              <a:ext uri="{FF2B5EF4-FFF2-40B4-BE49-F238E27FC236}">
                <a16:creationId xmlns:a16="http://schemas.microsoft.com/office/drawing/2014/main" id="{59CA19A5-5525-4A37-AEE4-E2ED4BB950D4}"/>
              </a:ext>
            </a:extLst>
          </p:cNvPr>
          <p:cNvSpPr>
            <a:spLocks noGrp="1"/>
          </p:cNvSpPr>
          <p:nvPr>
            <p:ph type="title" hasCustomPrompt="1"/>
          </p:nvPr>
        </p:nvSpPr>
        <p:spPr bwMode="gray">
          <a:xfrm>
            <a:off x="463462" y="2450287"/>
            <a:ext cx="4709160" cy="1869743"/>
          </a:xfrm>
        </p:spPr>
        <p:txBody>
          <a:bodyPr anchor="b"/>
          <a:lstStyle>
            <a:lvl1pPr>
              <a:defRPr sz="4500"/>
            </a:lvl1pPr>
          </a:lstStyle>
          <a:p>
            <a:r>
              <a:rPr lang="en-US" dirty="0"/>
              <a:t>Insightful presentation title (max. 3 lines)</a:t>
            </a:r>
          </a:p>
        </p:txBody>
      </p:sp>
      <p:sp>
        <p:nvSpPr>
          <p:cNvPr id="16" name="Subtitle placeholder">
            <a:extLst>
              <a:ext uri="{FF2B5EF4-FFF2-40B4-BE49-F238E27FC236}">
                <a16:creationId xmlns:a16="http://schemas.microsoft.com/office/drawing/2014/main" id="{2E03F862-177D-4A2A-BB03-60A40298232B}"/>
              </a:ext>
            </a:extLst>
          </p:cNvPr>
          <p:cNvSpPr>
            <a:spLocks noGrp="1"/>
          </p:cNvSpPr>
          <p:nvPr>
            <p:ph type="body" sz="quarter" idx="10" hasCustomPrompt="1"/>
          </p:nvPr>
        </p:nvSpPr>
        <p:spPr bwMode="gray">
          <a:xfrm>
            <a:off x="463462" y="4635651"/>
            <a:ext cx="4709160" cy="553998"/>
          </a:xfrm>
        </p:spPr>
        <p:txBody>
          <a:bodyPr>
            <a:spAutoFit/>
          </a:bodyPr>
          <a:lstStyle>
            <a:lvl1pPr marL="0" indent="0">
              <a:spcBef>
                <a:spcPts val="0"/>
              </a:spcBef>
              <a:buFont typeface="Arial" panose="020B0604020202020204" pitchFamily="34" charset="0"/>
              <a:buNone/>
              <a:defRPr sz="1800">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Presentation subtitle (optional); Arial 18pt, sentence case, max. 3 lines</a:t>
            </a:r>
          </a:p>
        </p:txBody>
      </p:sp>
      <p:sp>
        <p:nvSpPr>
          <p:cNvPr id="17" name="Presentation date placeholder">
            <a:extLst>
              <a:ext uri="{FF2B5EF4-FFF2-40B4-BE49-F238E27FC236}">
                <a16:creationId xmlns:a16="http://schemas.microsoft.com/office/drawing/2014/main" id="{798BE44C-881B-41C4-90ED-E3EADCC7440A}"/>
              </a:ext>
            </a:extLst>
          </p:cNvPr>
          <p:cNvSpPr>
            <a:spLocks noGrp="1"/>
          </p:cNvSpPr>
          <p:nvPr>
            <p:ph type="body" sz="quarter" idx="11" hasCustomPrompt="1"/>
          </p:nvPr>
        </p:nvSpPr>
        <p:spPr bwMode="gray">
          <a:xfrm>
            <a:off x="463462" y="6197353"/>
            <a:ext cx="4709160" cy="215444"/>
          </a:xfrm>
        </p:spPr>
        <p:txBody>
          <a:bodyPr wrap="square" anchor="b">
            <a:spAutoFit/>
          </a:bodyPr>
          <a:lstStyle>
            <a:lvl1pPr marL="0" indent="0">
              <a:spcBef>
                <a:spcPts val="0"/>
              </a:spcBef>
              <a:buFont typeface="Arial" panose="020B0604020202020204" pitchFamily="34" charset="0"/>
              <a:buNone/>
              <a:defRPr sz="1400" b="1">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Month DD, YYYY (May also be location or speaker)</a:t>
            </a:r>
          </a:p>
        </p:txBody>
      </p:sp>
      <p:pic>
        <p:nvPicPr>
          <p:cNvPr id="13" name="Picture 12" descr="Two people holding a young child who is eating a cooking. One person is kissing the child on the head while the other watches lovingly.">
            <a:extLst>
              <a:ext uri="{FF2B5EF4-FFF2-40B4-BE49-F238E27FC236}">
                <a16:creationId xmlns:a16="http://schemas.microsoft.com/office/drawing/2014/main" id="{998D147F-F514-40D3-9F83-705EE8693EF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bwMode="gray">
          <a:xfrm>
            <a:off x="6019486" y="6071"/>
            <a:ext cx="6169779" cy="6851926"/>
          </a:xfrm>
          <a:prstGeom prst="rect">
            <a:avLst/>
          </a:prstGeom>
        </p:spPr>
      </p:pic>
      <p:sp>
        <p:nvSpPr>
          <p:cNvPr id="7" name="Footer Placeholder 6">
            <a:extLst>
              <a:ext uri="{FF2B5EF4-FFF2-40B4-BE49-F238E27FC236}">
                <a16:creationId xmlns:a16="http://schemas.microsoft.com/office/drawing/2014/main" id="{0E8CE9CD-F45B-421B-99EE-E365E024903C}"/>
              </a:ext>
            </a:extLst>
          </p:cNvPr>
          <p:cNvSpPr>
            <a:spLocks noGrp="1"/>
          </p:cNvSpPr>
          <p:nvPr>
            <p:ph type="ftr" sz="quarter" idx="13"/>
          </p:nvPr>
        </p:nvSpPr>
        <p:spPr/>
        <p:txBody>
          <a:bodyPr/>
          <a:lstStyle/>
          <a:p>
            <a:endParaRPr lang="en-US"/>
          </a:p>
        </p:txBody>
      </p:sp>
      <p:sp>
        <p:nvSpPr>
          <p:cNvPr id="8" name="Slide Number Placeholder 7">
            <a:extLst>
              <a:ext uri="{FF2B5EF4-FFF2-40B4-BE49-F238E27FC236}">
                <a16:creationId xmlns:a16="http://schemas.microsoft.com/office/drawing/2014/main" id="{1E1DF904-338B-407E-A788-88865DF5B781}"/>
              </a:ext>
            </a:extLst>
          </p:cNvPr>
          <p:cNvSpPr>
            <a:spLocks noGrp="1"/>
          </p:cNvSpPr>
          <p:nvPr>
            <p:ph type="sldNum" sz="quarter" idx="14"/>
          </p:nvPr>
        </p:nvSpPr>
        <p:spPr/>
        <p:txBody>
          <a:bodyPr/>
          <a:lstStyle/>
          <a:p>
            <a:fld id="{092CCD66-776E-784D-8A7C-E435BCC11AC4}" type="slidenum">
              <a:rPr lang="en-US" smtClean="0"/>
              <a:t>‹#›</a:t>
            </a:fld>
            <a:endParaRPr lang="en-US"/>
          </a:p>
        </p:txBody>
      </p:sp>
      <p:sp>
        <p:nvSpPr>
          <p:cNvPr id="6" name="Date Placeholder 5" hidden="1">
            <a:extLst>
              <a:ext uri="{FF2B5EF4-FFF2-40B4-BE49-F238E27FC236}">
                <a16:creationId xmlns:a16="http://schemas.microsoft.com/office/drawing/2014/main" id="{E23FAE9B-982D-41B9-BBD2-74E842A46071}"/>
              </a:ext>
            </a:extLst>
          </p:cNvPr>
          <p:cNvSpPr>
            <a:spLocks noGrp="1"/>
          </p:cNvSpPr>
          <p:nvPr>
            <p:ph type="dt" sz="half" idx="12"/>
          </p:nvPr>
        </p:nvSpPr>
        <p:spPr/>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2297281382"/>
      </p:ext>
    </p:extLst>
  </p:cSld>
  <p:clrMapOvr>
    <a:masterClrMapping/>
  </p:clrMapOvr>
  <p:extLst>
    <p:ext uri="{DCECCB84-F9BA-43D5-87BE-67443E8EF086}">
      <p15:sldGuideLst xmlns:p15="http://schemas.microsoft.com/office/powerpoint/2012/main">
        <p15:guide id="2" pos="3259">
          <p15:clr>
            <a:srgbClr val="FBAE40"/>
          </p15:clr>
        </p15:guide>
        <p15:guide id="3" orient="horz" pos="2722">
          <p15:clr>
            <a:srgbClr val="FBAE40"/>
          </p15:clr>
        </p15:guide>
        <p15:guide id="4" orient="horz" pos="2919">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p:cSld name="Cover 06">
    <p:bg>
      <p:bgPr>
        <a:solidFill>
          <a:srgbClr val="FBF9F4"/>
        </a:solidFill>
        <a:effectLst/>
      </p:bgPr>
    </p:bg>
    <p:spTree>
      <p:nvGrpSpPr>
        <p:cNvPr id="1" name=""/>
        <p:cNvGrpSpPr/>
        <p:nvPr/>
      </p:nvGrpSpPr>
      <p:grpSpPr>
        <a:xfrm>
          <a:off x="0" y="0"/>
          <a:ext cx="0" cy="0"/>
          <a:chOff x="0" y="0"/>
          <a:chExt cx="0" cy="0"/>
        </a:xfrm>
      </p:grpSpPr>
      <p:pic>
        <p:nvPicPr>
          <p:cNvPr id="11" name="Optum logo" descr="Optum">
            <a:extLst>
              <a:ext uri="{FF2B5EF4-FFF2-40B4-BE49-F238E27FC236}">
                <a16:creationId xmlns:a16="http://schemas.microsoft.com/office/drawing/2014/main" id="{8379DEF5-9B62-4192-91DE-19BB09195893}"/>
              </a:ext>
              <a:ext uri="{C183D7F6-B498-43B3-948B-1728B52AA6E4}">
                <adec:decorative xmlns:adec="http://schemas.microsoft.com/office/drawing/2017/decorative" val="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457200" y="833151"/>
            <a:ext cx="1917891" cy="555322"/>
          </a:xfrm>
          <a:prstGeom prst="rect">
            <a:avLst/>
          </a:prstGeom>
        </p:spPr>
      </p:pic>
      <p:sp>
        <p:nvSpPr>
          <p:cNvPr id="2" name="Title 1">
            <a:extLst>
              <a:ext uri="{FF2B5EF4-FFF2-40B4-BE49-F238E27FC236}">
                <a16:creationId xmlns:a16="http://schemas.microsoft.com/office/drawing/2014/main" id="{59CA19A5-5525-4A37-AEE4-E2ED4BB950D4}"/>
              </a:ext>
            </a:extLst>
          </p:cNvPr>
          <p:cNvSpPr>
            <a:spLocks noGrp="1"/>
          </p:cNvSpPr>
          <p:nvPr>
            <p:ph type="title" hasCustomPrompt="1"/>
          </p:nvPr>
        </p:nvSpPr>
        <p:spPr bwMode="gray">
          <a:xfrm>
            <a:off x="463462" y="2450287"/>
            <a:ext cx="4709160" cy="1869743"/>
          </a:xfrm>
        </p:spPr>
        <p:txBody>
          <a:bodyPr anchor="b"/>
          <a:lstStyle>
            <a:lvl1pPr>
              <a:defRPr sz="4500"/>
            </a:lvl1pPr>
          </a:lstStyle>
          <a:p>
            <a:r>
              <a:rPr lang="en-US" dirty="0"/>
              <a:t>Insightful presentation title (max. 3 lines)</a:t>
            </a:r>
          </a:p>
        </p:txBody>
      </p:sp>
      <p:sp>
        <p:nvSpPr>
          <p:cNvPr id="16" name="Subtitle placeholder">
            <a:extLst>
              <a:ext uri="{FF2B5EF4-FFF2-40B4-BE49-F238E27FC236}">
                <a16:creationId xmlns:a16="http://schemas.microsoft.com/office/drawing/2014/main" id="{2E03F862-177D-4A2A-BB03-60A40298232B}"/>
              </a:ext>
            </a:extLst>
          </p:cNvPr>
          <p:cNvSpPr>
            <a:spLocks noGrp="1"/>
          </p:cNvSpPr>
          <p:nvPr>
            <p:ph type="body" sz="quarter" idx="10" hasCustomPrompt="1"/>
          </p:nvPr>
        </p:nvSpPr>
        <p:spPr bwMode="gray">
          <a:xfrm>
            <a:off x="463462" y="4635651"/>
            <a:ext cx="4709160" cy="553998"/>
          </a:xfrm>
        </p:spPr>
        <p:txBody>
          <a:bodyPr>
            <a:spAutoFit/>
          </a:bodyPr>
          <a:lstStyle>
            <a:lvl1pPr marL="0" indent="0">
              <a:spcBef>
                <a:spcPts val="0"/>
              </a:spcBef>
              <a:buFont typeface="Arial" panose="020B0604020202020204" pitchFamily="34" charset="0"/>
              <a:buNone/>
              <a:defRPr sz="1800">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Presentation subtitle (optional); Arial 18pt, sentence case, max. 3 lines</a:t>
            </a:r>
          </a:p>
        </p:txBody>
      </p:sp>
      <p:sp>
        <p:nvSpPr>
          <p:cNvPr id="17" name="Presentation date placeholder">
            <a:extLst>
              <a:ext uri="{FF2B5EF4-FFF2-40B4-BE49-F238E27FC236}">
                <a16:creationId xmlns:a16="http://schemas.microsoft.com/office/drawing/2014/main" id="{798BE44C-881B-41C4-90ED-E3EADCC7440A}"/>
              </a:ext>
            </a:extLst>
          </p:cNvPr>
          <p:cNvSpPr>
            <a:spLocks noGrp="1"/>
          </p:cNvSpPr>
          <p:nvPr>
            <p:ph type="body" sz="quarter" idx="11" hasCustomPrompt="1"/>
          </p:nvPr>
        </p:nvSpPr>
        <p:spPr bwMode="gray">
          <a:xfrm>
            <a:off x="463462" y="6197353"/>
            <a:ext cx="4709160" cy="215444"/>
          </a:xfrm>
        </p:spPr>
        <p:txBody>
          <a:bodyPr wrap="square" anchor="b">
            <a:spAutoFit/>
          </a:bodyPr>
          <a:lstStyle>
            <a:lvl1pPr marL="0" indent="0">
              <a:spcBef>
                <a:spcPts val="0"/>
              </a:spcBef>
              <a:buFont typeface="Arial" panose="020B0604020202020204" pitchFamily="34" charset="0"/>
              <a:buNone/>
              <a:defRPr sz="1400" b="1">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Month DD, YYYY (May also be location or speaker)</a:t>
            </a:r>
          </a:p>
        </p:txBody>
      </p:sp>
      <p:sp>
        <p:nvSpPr>
          <p:cNvPr id="4" name="Picture Placeholder 3">
            <a:extLst>
              <a:ext uri="{FF2B5EF4-FFF2-40B4-BE49-F238E27FC236}">
                <a16:creationId xmlns:a16="http://schemas.microsoft.com/office/drawing/2014/main" id="{8CD0ED72-F2BF-4DE5-8A8E-A97770B1058A}"/>
              </a:ext>
              <a:ext uri="{C183D7F6-B498-43B3-948B-1728B52AA6E4}">
                <adec:decorative xmlns:adec="http://schemas.microsoft.com/office/drawing/2017/decorative" val="1"/>
              </a:ext>
            </a:extLst>
          </p:cNvPr>
          <p:cNvSpPr>
            <a:spLocks noGrp="1"/>
          </p:cNvSpPr>
          <p:nvPr>
            <p:ph type="pic" sz="quarter" idx="15" hasCustomPrompt="1"/>
          </p:nvPr>
        </p:nvSpPr>
        <p:spPr bwMode="gray">
          <a:xfrm>
            <a:off x="6019800" y="0"/>
            <a:ext cx="6172200" cy="6858000"/>
          </a:xfrm>
          <a:solidFill>
            <a:schemeClr val="bg1"/>
          </a:solidFill>
        </p:spPr>
        <p:txBody>
          <a:bodyPr lIns="914400" rIns="914400">
            <a:normAutofit/>
          </a:bodyPr>
          <a:lstStyle>
            <a:lvl1pPr algn="ctr">
              <a:defRPr sz="1400"/>
            </a:lvl1pPr>
          </a:lstStyle>
          <a:p>
            <a:br>
              <a:rPr lang="en-US" dirty="0"/>
            </a:br>
            <a:br>
              <a:rPr lang="en-US" dirty="0"/>
            </a:br>
            <a:r>
              <a:rPr lang="en-US" dirty="0"/>
              <a:t>An image should be inserted into this region, but the dimensions should remain unchanged. To access brand approved photography, visit: library.optum.com.</a:t>
            </a:r>
            <a:br>
              <a:rPr lang="en-US" dirty="0"/>
            </a:br>
            <a:br>
              <a:rPr lang="en-US" dirty="0"/>
            </a:br>
            <a:r>
              <a:rPr lang="en-US" dirty="0"/>
              <a:t>Accessing the above library requires users to be a part of a SECURE group: Optum_Library_Access_Photography.</a:t>
            </a:r>
            <a:br>
              <a:rPr lang="en-US" dirty="0"/>
            </a:br>
            <a:br>
              <a:rPr lang="en-US" dirty="0"/>
            </a:br>
            <a:r>
              <a:rPr lang="en-US" dirty="0"/>
              <a:t>Request access via Secure if necessary.</a:t>
            </a:r>
          </a:p>
        </p:txBody>
      </p:sp>
      <p:sp>
        <p:nvSpPr>
          <p:cNvPr id="7" name="Footer Placeholder 6">
            <a:extLst>
              <a:ext uri="{FF2B5EF4-FFF2-40B4-BE49-F238E27FC236}">
                <a16:creationId xmlns:a16="http://schemas.microsoft.com/office/drawing/2014/main" id="{0E8CE9CD-F45B-421B-99EE-E365E024903C}"/>
              </a:ext>
            </a:extLst>
          </p:cNvPr>
          <p:cNvSpPr>
            <a:spLocks noGrp="1"/>
          </p:cNvSpPr>
          <p:nvPr>
            <p:ph type="ftr" sz="quarter" idx="13"/>
          </p:nvPr>
        </p:nvSpPr>
        <p:spPr/>
        <p:txBody>
          <a:bodyPr/>
          <a:lstStyle/>
          <a:p>
            <a:endParaRPr lang="en-US"/>
          </a:p>
        </p:txBody>
      </p:sp>
      <p:sp>
        <p:nvSpPr>
          <p:cNvPr id="8" name="Slide Number Placeholder 7">
            <a:extLst>
              <a:ext uri="{FF2B5EF4-FFF2-40B4-BE49-F238E27FC236}">
                <a16:creationId xmlns:a16="http://schemas.microsoft.com/office/drawing/2014/main" id="{1E1DF904-338B-407E-A788-88865DF5B781}"/>
              </a:ext>
            </a:extLst>
          </p:cNvPr>
          <p:cNvSpPr>
            <a:spLocks noGrp="1"/>
          </p:cNvSpPr>
          <p:nvPr>
            <p:ph type="sldNum" sz="quarter" idx="14"/>
          </p:nvPr>
        </p:nvSpPr>
        <p:spPr/>
        <p:txBody>
          <a:bodyPr/>
          <a:lstStyle/>
          <a:p>
            <a:fld id="{092CCD66-776E-784D-8A7C-E435BCC11AC4}" type="slidenum">
              <a:rPr lang="en-US" smtClean="0"/>
              <a:t>‹#›</a:t>
            </a:fld>
            <a:endParaRPr lang="en-US"/>
          </a:p>
        </p:txBody>
      </p:sp>
      <p:sp>
        <p:nvSpPr>
          <p:cNvPr id="6" name="Date Placeholder 5" hidden="1">
            <a:extLst>
              <a:ext uri="{FF2B5EF4-FFF2-40B4-BE49-F238E27FC236}">
                <a16:creationId xmlns:a16="http://schemas.microsoft.com/office/drawing/2014/main" id="{E23FAE9B-982D-41B9-BBD2-74E842A46071}"/>
              </a:ext>
            </a:extLst>
          </p:cNvPr>
          <p:cNvSpPr>
            <a:spLocks noGrp="1"/>
          </p:cNvSpPr>
          <p:nvPr>
            <p:ph type="dt" sz="half" idx="12"/>
          </p:nvPr>
        </p:nvSpPr>
        <p:spPr/>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18480818"/>
      </p:ext>
    </p:extLst>
  </p:cSld>
  <p:clrMapOvr>
    <a:masterClrMapping/>
  </p:clrMapOvr>
  <p:extLst>
    <p:ext uri="{DCECCB84-F9BA-43D5-87BE-67443E8EF086}">
      <p15:sldGuideLst xmlns:p15="http://schemas.microsoft.com/office/powerpoint/2012/main">
        <p15:guide id="2" pos="3259">
          <p15:clr>
            <a:srgbClr val="FBAE40"/>
          </p15:clr>
        </p15:guide>
        <p15:guide id="3" orient="horz" pos="2722">
          <p15:clr>
            <a:srgbClr val="FBAE40"/>
          </p15:clr>
        </p15:guide>
        <p15:guide id="4" orient="horz" pos="2919">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p:cSld name="Cover - Promise">
    <p:bg>
      <p:bgPr>
        <a:solidFill>
          <a:schemeClr val="bg1"/>
        </a:solidFill>
        <a:effectLst/>
      </p:bgPr>
    </p:bg>
    <p:spTree>
      <p:nvGrpSpPr>
        <p:cNvPr id="1" name=""/>
        <p:cNvGrpSpPr/>
        <p:nvPr/>
      </p:nvGrpSpPr>
      <p:grpSpPr>
        <a:xfrm>
          <a:off x="0" y="0"/>
          <a:ext cx="0" cy="0"/>
          <a:chOff x="0" y="0"/>
          <a:chExt cx="0" cy="0"/>
        </a:xfrm>
      </p:grpSpPr>
      <p:pic>
        <p:nvPicPr>
          <p:cNvPr id="11" name="Optum logo" descr="Optum">
            <a:extLst>
              <a:ext uri="{FF2B5EF4-FFF2-40B4-BE49-F238E27FC236}">
                <a16:creationId xmlns:a16="http://schemas.microsoft.com/office/drawing/2014/main" id="{8379DEF5-9B62-4192-91DE-19BB09195893}"/>
              </a:ext>
              <a:ext uri="{C183D7F6-B498-43B3-948B-1728B52AA6E4}">
                <adec:decorative xmlns:adec="http://schemas.microsoft.com/office/drawing/2017/decorative" val="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457200" y="833151"/>
            <a:ext cx="1917891" cy="555322"/>
          </a:xfrm>
          <a:prstGeom prst="rect">
            <a:avLst/>
          </a:prstGeom>
        </p:spPr>
      </p:pic>
      <p:sp>
        <p:nvSpPr>
          <p:cNvPr id="10" name="TextBox 9">
            <a:extLst>
              <a:ext uri="{FF2B5EF4-FFF2-40B4-BE49-F238E27FC236}">
                <a16:creationId xmlns:a16="http://schemas.microsoft.com/office/drawing/2014/main" id="{AAF8C1F7-0FC5-4BD5-896B-5EB9642D0AC1}"/>
              </a:ext>
            </a:extLst>
          </p:cNvPr>
          <p:cNvSpPr txBox="1"/>
          <p:nvPr/>
        </p:nvSpPr>
        <p:spPr bwMode="gray">
          <a:xfrm>
            <a:off x="463462" y="3592370"/>
            <a:ext cx="4015946" cy="623248"/>
          </a:xfrm>
          <a:prstGeom prst="rect">
            <a:avLst/>
          </a:prstGeom>
          <a:noFill/>
        </p:spPr>
        <p:txBody>
          <a:bodyPr vert="horz" wrap="square" lIns="0" tIns="0" rIns="0" bIns="0" rtlCol="0">
            <a:spAutoFit/>
          </a:bodyPr>
          <a:lstStyle/>
          <a:p>
            <a:pPr algn="l">
              <a:lnSpc>
                <a:spcPct val="90000"/>
              </a:lnSpc>
              <a:spcBef>
                <a:spcPts val="600"/>
              </a:spcBef>
            </a:pPr>
            <a:r>
              <a:rPr lang="en-US" sz="4500" b="1" dirty="0">
                <a:solidFill>
                  <a:schemeClr val="accent6"/>
                </a:solidFill>
              </a:rPr>
              <a:t>Better, for you</a:t>
            </a:r>
          </a:p>
        </p:txBody>
      </p:sp>
      <p:sp>
        <p:nvSpPr>
          <p:cNvPr id="16" name="Subtitle placeholder">
            <a:extLst>
              <a:ext uri="{FF2B5EF4-FFF2-40B4-BE49-F238E27FC236}">
                <a16:creationId xmlns:a16="http://schemas.microsoft.com/office/drawing/2014/main" id="{2E03F862-177D-4A2A-BB03-60A40298232B}"/>
              </a:ext>
            </a:extLst>
          </p:cNvPr>
          <p:cNvSpPr>
            <a:spLocks noGrp="1"/>
          </p:cNvSpPr>
          <p:nvPr>
            <p:ph type="body" sz="quarter" idx="10" hasCustomPrompt="1"/>
          </p:nvPr>
        </p:nvSpPr>
        <p:spPr bwMode="gray">
          <a:xfrm>
            <a:off x="463462" y="4518883"/>
            <a:ext cx="4709160" cy="553998"/>
          </a:xfrm>
        </p:spPr>
        <p:txBody>
          <a:bodyPr>
            <a:spAutoFit/>
          </a:bodyPr>
          <a:lstStyle>
            <a:lvl1pPr marL="0" indent="0">
              <a:spcBef>
                <a:spcPts val="0"/>
              </a:spcBef>
              <a:buFont typeface="Arial" panose="020B0604020202020204" pitchFamily="34" charset="0"/>
              <a:buNone/>
              <a:defRPr sz="1800">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Presentation subtitle (optional); Arial 18pt, sentence case, max. 3 lines</a:t>
            </a:r>
          </a:p>
        </p:txBody>
      </p:sp>
      <p:sp>
        <p:nvSpPr>
          <p:cNvPr id="17" name="Presentation date placeholder">
            <a:extLst>
              <a:ext uri="{FF2B5EF4-FFF2-40B4-BE49-F238E27FC236}">
                <a16:creationId xmlns:a16="http://schemas.microsoft.com/office/drawing/2014/main" id="{798BE44C-881B-41C4-90ED-E3EADCC7440A}"/>
              </a:ext>
            </a:extLst>
          </p:cNvPr>
          <p:cNvSpPr>
            <a:spLocks noGrp="1"/>
          </p:cNvSpPr>
          <p:nvPr>
            <p:ph type="body" sz="quarter" idx="11" hasCustomPrompt="1"/>
          </p:nvPr>
        </p:nvSpPr>
        <p:spPr bwMode="gray">
          <a:xfrm>
            <a:off x="463462" y="6197353"/>
            <a:ext cx="4709160" cy="215444"/>
          </a:xfrm>
        </p:spPr>
        <p:txBody>
          <a:bodyPr wrap="square" anchor="b">
            <a:spAutoFit/>
          </a:bodyPr>
          <a:lstStyle>
            <a:lvl1pPr marL="0" indent="0">
              <a:spcBef>
                <a:spcPts val="0"/>
              </a:spcBef>
              <a:buFont typeface="Arial" panose="020B0604020202020204" pitchFamily="34" charset="0"/>
              <a:buNone/>
              <a:defRPr sz="1400" b="1">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Month DD, YYYY (May also be location or speaker)</a:t>
            </a:r>
          </a:p>
        </p:txBody>
      </p:sp>
      <p:pic>
        <p:nvPicPr>
          <p:cNvPr id="15" name="Picture 8" descr="Illustration of a person carrying an oversized heart.">
            <a:extLst>
              <a:ext uri="{FF2B5EF4-FFF2-40B4-BE49-F238E27FC236}">
                <a16:creationId xmlns:a16="http://schemas.microsoft.com/office/drawing/2014/main" id="{548F7AB9-C07C-44D3-A45A-509D3091F2E3}"/>
              </a:ext>
            </a:extLst>
          </p:cNvPr>
          <p:cNvPicPr>
            <a:picLocks noChangeAspect="1"/>
          </p:cNvPicPr>
          <p:nvPr/>
        </p:nvPicPr>
        <p:blipFill>
          <a:blip r:embed="rId4">
            <a:extLst>
              <a:ext uri="{28A0092B-C50C-407E-A947-70E740481C1C}">
                <a14:useLocalDpi xmlns:a14="http://schemas.microsoft.com/office/drawing/2010/main" val="0"/>
              </a:ext>
            </a:extLst>
          </a:blip>
          <a:srcRect l="24691" r="24691"/>
          <a:stretch/>
        </p:blipFill>
        <p:spPr bwMode="gray">
          <a:xfrm>
            <a:off x="6019800" y="0"/>
            <a:ext cx="6172200" cy="6858000"/>
          </a:xfrm>
          <a:prstGeom prst="rect">
            <a:avLst/>
          </a:prstGeom>
          <a:solidFill>
            <a:schemeClr val="bg2"/>
          </a:solidFill>
        </p:spPr>
      </p:pic>
      <p:sp>
        <p:nvSpPr>
          <p:cNvPr id="7" name="Footer Placeholder 6">
            <a:extLst>
              <a:ext uri="{FF2B5EF4-FFF2-40B4-BE49-F238E27FC236}">
                <a16:creationId xmlns:a16="http://schemas.microsoft.com/office/drawing/2014/main" id="{0E8CE9CD-F45B-421B-99EE-E365E024903C}"/>
              </a:ext>
            </a:extLst>
          </p:cNvPr>
          <p:cNvSpPr>
            <a:spLocks noGrp="1"/>
          </p:cNvSpPr>
          <p:nvPr>
            <p:ph type="ftr" sz="quarter" idx="13"/>
          </p:nvPr>
        </p:nvSpPr>
        <p:spPr/>
        <p:txBody>
          <a:bodyPr/>
          <a:lstStyle/>
          <a:p>
            <a:endParaRPr lang="en-US"/>
          </a:p>
        </p:txBody>
      </p:sp>
      <p:sp>
        <p:nvSpPr>
          <p:cNvPr id="8" name="Slide Number Placeholder 7">
            <a:extLst>
              <a:ext uri="{FF2B5EF4-FFF2-40B4-BE49-F238E27FC236}">
                <a16:creationId xmlns:a16="http://schemas.microsoft.com/office/drawing/2014/main" id="{1E1DF904-338B-407E-A788-88865DF5B781}"/>
              </a:ext>
            </a:extLst>
          </p:cNvPr>
          <p:cNvSpPr>
            <a:spLocks noGrp="1"/>
          </p:cNvSpPr>
          <p:nvPr>
            <p:ph type="sldNum" sz="quarter" idx="14"/>
          </p:nvPr>
        </p:nvSpPr>
        <p:spPr/>
        <p:txBody>
          <a:bodyPr/>
          <a:lstStyle/>
          <a:p>
            <a:fld id="{092CCD66-776E-784D-8A7C-E435BCC11AC4}" type="slidenum">
              <a:rPr lang="en-US" smtClean="0"/>
              <a:t>‹#›</a:t>
            </a:fld>
            <a:endParaRPr lang="en-US"/>
          </a:p>
        </p:txBody>
      </p:sp>
      <p:sp>
        <p:nvSpPr>
          <p:cNvPr id="6" name="Date Placeholder 5" hidden="1">
            <a:extLst>
              <a:ext uri="{FF2B5EF4-FFF2-40B4-BE49-F238E27FC236}">
                <a16:creationId xmlns:a16="http://schemas.microsoft.com/office/drawing/2014/main" id="{E23FAE9B-982D-41B9-BBD2-74E842A46071}"/>
              </a:ext>
            </a:extLst>
          </p:cNvPr>
          <p:cNvSpPr>
            <a:spLocks noGrp="1"/>
          </p:cNvSpPr>
          <p:nvPr>
            <p:ph type="dt" sz="half" idx="12"/>
          </p:nvPr>
        </p:nvSpPr>
        <p:spPr/>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2617278312"/>
      </p:ext>
    </p:extLst>
  </p:cSld>
  <p:clrMapOvr>
    <a:masterClrMapping/>
  </p:clrMapOvr>
  <p:extLst>
    <p:ext uri="{DCECCB84-F9BA-43D5-87BE-67443E8EF086}">
      <p15:sldGuideLst xmlns:p15="http://schemas.microsoft.com/office/powerpoint/2012/main">
        <p15:guide id="2" pos="3259">
          <p15:clr>
            <a:srgbClr val="FBAE40"/>
          </p15:clr>
        </p15:guide>
        <p15:guide id="4" orient="horz" pos="2845">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p:cSld name="  ___  ">
    <p:bg bwMode="gray">
      <p:bgPr>
        <a:solidFill>
          <a:srgbClr val="7030A0"/>
        </a:solidFill>
        <a:effectLst/>
      </p:bgPr>
    </p:bg>
    <p:spTree>
      <p:nvGrpSpPr>
        <p:cNvPr id="1" name=""/>
        <p:cNvGrpSpPr/>
        <p:nvPr/>
      </p:nvGrpSpPr>
      <p:grpSpPr>
        <a:xfrm>
          <a:off x="0" y="0"/>
          <a:ext cx="0" cy="0"/>
          <a:chOff x="0" y="0"/>
          <a:chExt cx="0" cy="0"/>
        </a:xfrm>
      </p:grpSpPr>
      <p:sp>
        <p:nvSpPr>
          <p:cNvPr id="12" name="TextBox 1">
            <a:extLst>
              <a:ext uri="{FF2B5EF4-FFF2-40B4-BE49-F238E27FC236}">
                <a16:creationId xmlns:a16="http://schemas.microsoft.com/office/drawing/2014/main" id="{13F80B4D-94E3-497C-9014-7F8EABA417B7}"/>
              </a:ext>
            </a:extLst>
          </p:cNvPr>
          <p:cNvSpPr txBox="1"/>
          <p:nvPr/>
        </p:nvSpPr>
        <p:spPr bwMode="gray">
          <a:xfrm>
            <a:off x="742998" y="1351508"/>
            <a:ext cx="9891327" cy="4154984"/>
          </a:xfrm>
          <a:prstGeom prst="rect">
            <a:avLst/>
          </a:prstGeom>
          <a:noFill/>
        </p:spPr>
        <p:txBody>
          <a:bodyPr wrap="square" lIns="0" tIns="0" rIns="0" bIns="0" rtlCol="0">
            <a:spAutoFit/>
          </a:bodyPr>
          <a:lstStyle/>
          <a:p>
            <a:pPr>
              <a:lnSpc>
                <a:spcPct val="90000"/>
              </a:lnSpc>
              <a:spcBef>
                <a:spcPts val="0"/>
              </a:spcBef>
            </a:pPr>
            <a:r>
              <a:rPr lang="en-US" sz="15000" b="1" dirty="0">
                <a:solidFill>
                  <a:schemeClr val="bg1"/>
                </a:solidFill>
              </a:rPr>
              <a:t>Section headers</a:t>
            </a:r>
          </a:p>
        </p:txBody>
      </p:sp>
      <p:cxnSp>
        <p:nvCxnSpPr>
          <p:cNvPr id="4" name="Arrow">
            <a:extLst>
              <a:ext uri="{FF2B5EF4-FFF2-40B4-BE49-F238E27FC236}">
                <a16:creationId xmlns:a16="http://schemas.microsoft.com/office/drawing/2014/main" id="{5CA4857D-50A4-4F6E-8AC6-F53991E25BA7}"/>
              </a:ext>
              <a:ext uri="{C183D7F6-B498-43B3-948B-1728B52AA6E4}">
                <adec:decorative xmlns:adec="http://schemas.microsoft.com/office/drawing/2017/decorative" val="1"/>
              </a:ext>
            </a:extLst>
          </p:cNvPr>
          <p:cNvCxnSpPr>
            <a:cxnSpLocks/>
          </p:cNvCxnSpPr>
          <p:nvPr/>
        </p:nvCxnSpPr>
        <p:spPr bwMode="gray">
          <a:xfrm>
            <a:off x="9497148" y="3429000"/>
            <a:ext cx="1951854" cy="0"/>
          </a:xfrm>
          <a:prstGeom prst="line">
            <a:avLst/>
          </a:prstGeom>
          <a:ln w="317500" cap="rnd">
            <a:solidFill>
              <a:schemeClr val="bg1"/>
            </a:solidFill>
            <a:round/>
            <a:tailEnd type="arrow" w="lg"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569740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64047E-FA3E-49C2-97F7-5B543041A6B9}"/>
              </a:ext>
            </a:extLst>
          </p:cNvPr>
          <p:cNvSpPr>
            <a:spLocks noGrp="1"/>
          </p:cNvSpPr>
          <p:nvPr>
            <p:ph type="title" hasCustomPrompt="1"/>
          </p:nvPr>
        </p:nvSpPr>
        <p:spPr bwMode="gray">
          <a:xfrm>
            <a:off x="1752600" y="2451107"/>
            <a:ext cx="8686800" cy="1523494"/>
          </a:xfrm>
        </p:spPr>
        <p:txBody>
          <a:bodyPr anchor="b"/>
          <a:lstStyle>
            <a:lvl1pPr algn="ctr">
              <a:defRPr sz="5500"/>
            </a:lvl1pPr>
          </a:lstStyle>
          <a:p>
            <a:r>
              <a:rPr lang="en-US" dirty="0"/>
              <a:t>Section title; Arial 55pt, sentence case</a:t>
            </a:r>
          </a:p>
        </p:txBody>
      </p:sp>
      <p:sp>
        <p:nvSpPr>
          <p:cNvPr id="3" name="Subtitle placeholder">
            <a:extLst>
              <a:ext uri="{FF2B5EF4-FFF2-40B4-BE49-F238E27FC236}">
                <a16:creationId xmlns:a16="http://schemas.microsoft.com/office/drawing/2014/main" id="{1984467D-8998-4601-8ABC-FDE348E4BFF2}"/>
              </a:ext>
            </a:extLst>
          </p:cNvPr>
          <p:cNvSpPr>
            <a:spLocks noGrp="1"/>
          </p:cNvSpPr>
          <p:nvPr>
            <p:ph type="body" idx="1" hasCustomPrompt="1"/>
          </p:nvPr>
        </p:nvSpPr>
        <p:spPr bwMode="gray">
          <a:xfrm>
            <a:off x="1752600" y="4255572"/>
            <a:ext cx="8686800" cy="332399"/>
          </a:xfrm>
        </p:spPr>
        <p:txBody>
          <a:bodyPr>
            <a:spAutoFit/>
          </a:bodyPr>
          <a:lstStyle>
            <a:lvl1pPr marL="0" indent="0" algn="ctr">
              <a:lnSpc>
                <a:spcPct val="90000"/>
              </a:lnSpc>
              <a:spcBef>
                <a:spcPts val="0"/>
              </a:spcBef>
              <a:buNone/>
              <a:defRPr sz="2400">
                <a:solidFill>
                  <a:schemeClr val="accent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subtitle (optional); Arial 24pt, sentence case</a:t>
            </a:r>
          </a:p>
        </p:txBody>
      </p:sp>
      <p:sp>
        <p:nvSpPr>
          <p:cNvPr id="5" name="Footer Placeholder 4">
            <a:extLst>
              <a:ext uri="{FF2B5EF4-FFF2-40B4-BE49-F238E27FC236}">
                <a16:creationId xmlns:a16="http://schemas.microsoft.com/office/drawing/2014/main" id="{D444279A-BCE2-4BB7-8BEE-7A06041140C9}"/>
              </a:ext>
            </a:extLst>
          </p:cNvPr>
          <p:cNvSpPr>
            <a:spLocks noGrp="1"/>
          </p:cNvSpPr>
          <p:nvPr>
            <p:ph type="ftr" sz="quarter" idx="11"/>
          </p:nvPr>
        </p:nvSpPr>
        <p:spPr bwMode="gray"/>
        <p:txBody>
          <a:bodyPr/>
          <a:lstStyle/>
          <a:p>
            <a:endParaRPr lang="en-US"/>
          </a:p>
        </p:txBody>
      </p:sp>
      <p:sp>
        <p:nvSpPr>
          <p:cNvPr id="6" name="Slide Number Placeholder 5">
            <a:extLst>
              <a:ext uri="{FF2B5EF4-FFF2-40B4-BE49-F238E27FC236}">
                <a16:creationId xmlns:a16="http://schemas.microsoft.com/office/drawing/2014/main" id="{18C9E9B4-49EA-4882-85A5-CCD50D15CDE0}"/>
              </a:ext>
            </a:extLst>
          </p:cNvPr>
          <p:cNvSpPr>
            <a:spLocks noGrp="1"/>
          </p:cNvSpPr>
          <p:nvPr>
            <p:ph type="sldNum" sz="quarter" idx="12"/>
          </p:nvPr>
        </p:nvSpPr>
        <p:spPr/>
        <p:txBody>
          <a:bodyPr/>
          <a:lstStyle/>
          <a:p>
            <a:fld id="{092CCD66-776E-784D-8A7C-E435BCC11AC4}" type="slidenum">
              <a:rPr lang="en-US" smtClean="0"/>
              <a:t>‹#›</a:t>
            </a:fld>
            <a:endParaRPr lang="en-US"/>
          </a:p>
        </p:txBody>
      </p:sp>
      <p:sp>
        <p:nvSpPr>
          <p:cNvPr id="4" name="Date Placeholder 3" hidden="1">
            <a:extLst>
              <a:ext uri="{FF2B5EF4-FFF2-40B4-BE49-F238E27FC236}">
                <a16:creationId xmlns:a16="http://schemas.microsoft.com/office/drawing/2014/main" id="{39B679AE-D173-4857-9656-61C15B78E493}"/>
              </a:ext>
            </a:extLst>
          </p:cNvPr>
          <p:cNvSpPr>
            <a:spLocks noGrp="1"/>
          </p:cNvSpPr>
          <p:nvPr>
            <p:ph type="dt" sz="half" idx="10"/>
          </p:nvPr>
        </p:nvSpPr>
        <p:spPr/>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1144589422"/>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1101">
          <p15:clr>
            <a:srgbClr val="FBAE40"/>
          </p15:clr>
        </p15:guide>
        <p15:guide id="2" pos="6576">
          <p15:clr>
            <a:srgbClr val="FBAE40"/>
          </p15:clr>
        </p15:guide>
        <p15:guide id="3" orient="horz" pos="2505">
          <p15:clr>
            <a:srgbClr val="FBAE40"/>
          </p15:clr>
        </p15:guide>
        <p15:guide id="4" orient="horz" pos="2679">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type="secHead" preserve="1">
  <p:cSld name="Section Header 02">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64047E-FA3E-49C2-97F7-5B543041A6B9}"/>
              </a:ext>
            </a:extLst>
          </p:cNvPr>
          <p:cNvSpPr>
            <a:spLocks noGrp="1"/>
          </p:cNvSpPr>
          <p:nvPr>
            <p:ph type="title" hasCustomPrompt="1"/>
          </p:nvPr>
        </p:nvSpPr>
        <p:spPr bwMode="gray">
          <a:xfrm>
            <a:off x="1752600" y="2451107"/>
            <a:ext cx="8686800" cy="1523494"/>
          </a:xfrm>
        </p:spPr>
        <p:txBody>
          <a:bodyPr anchor="b"/>
          <a:lstStyle>
            <a:lvl1pPr algn="ctr">
              <a:defRPr sz="5500"/>
            </a:lvl1pPr>
          </a:lstStyle>
          <a:p>
            <a:r>
              <a:rPr lang="en-US" dirty="0"/>
              <a:t>Section title; Arial 55pt, sentence case</a:t>
            </a:r>
          </a:p>
        </p:txBody>
      </p:sp>
      <p:sp>
        <p:nvSpPr>
          <p:cNvPr id="3" name="Subtitle placeholder">
            <a:extLst>
              <a:ext uri="{FF2B5EF4-FFF2-40B4-BE49-F238E27FC236}">
                <a16:creationId xmlns:a16="http://schemas.microsoft.com/office/drawing/2014/main" id="{1984467D-8998-4601-8ABC-FDE348E4BFF2}"/>
              </a:ext>
            </a:extLst>
          </p:cNvPr>
          <p:cNvSpPr>
            <a:spLocks noGrp="1"/>
          </p:cNvSpPr>
          <p:nvPr>
            <p:ph type="body" idx="1" hasCustomPrompt="1"/>
          </p:nvPr>
        </p:nvSpPr>
        <p:spPr bwMode="gray">
          <a:xfrm>
            <a:off x="1752600" y="4255572"/>
            <a:ext cx="8686800" cy="332399"/>
          </a:xfrm>
        </p:spPr>
        <p:txBody>
          <a:bodyPr>
            <a:spAutoFit/>
          </a:bodyPr>
          <a:lstStyle>
            <a:lvl1pPr marL="0" indent="0" algn="ctr">
              <a:lnSpc>
                <a:spcPct val="90000"/>
              </a:lnSpc>
              <a:spcBef>
                <a:spcPts val="0"/>
              </a:spcBef>
              <a:buNone/>
              <a:defRPr sz="2400">
                <a:solidFill>
                  <a:schemeClr val="accent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subtitle (optional); Arial 24pt, sentence case</a:t>
            </a:r>
          </a:p>
        </p:txBody>
      </p:sp>
      <p:sp>
        <p:nvSpPr>
          <p:cNvPr id="5" name="Footer Placeholder 4">
            <a:extLst>
              <a:ext uri="{FF2B5EF4-FFF2-40B4-BE49-F238E27FC236}">
                <a16:creationId xmlns:a16="http://schemas.microsoft.com/office/drawing/2014/main" id="{D444279A-BCE2-4BB7-8BEE-7A06041140C9}"/>
              </a:ext>
            </a:extLst>
          </p:cNvPr>
          <p:cNvSpPr>
            <a:spLocks noGrp="1"/>
          </p:cNvSpPr>
          <p:nvPr>
            <p:ph type="ftr" sz="quarter" idx="11"/>
          </p:nvPr>
        </p:nvSpPr>
        <p:spPr bwMode="gray"/>
        <p:txBody>
          <a:bodyPr/>
          <a:lstStyle/>
          <a:p>
            <a:endParaRPr lang="en-US"/>
          </a:p>
        </p:txBody>
      </p:sp>
      <p:sp>
        <p:nvSpPr>
          <p:cNvPr id="6" name="Slide Number Placeholder 5">
            <a:extLst>
              <a:ext uri="{FF2B5EF4-FFF2-40B4-BE49-F238E27FC236}">
                <a16:creationId xmlns:a16="http://schemas.microsoft.com/office/drawing/2014/main" id="{18C9E9B4-49EA-4882-85A5-CCD50D15CDE0}"/>
              </a:ext>
            </a:extLst>
          </p:cNvPr>
          <p:cNvSpPr>
            <a:spLocks noGrp="1"/>
          </p:cNvSpPr>
          <p:nvPr>
            <p:ph type="sldNum" sz="quarter" idx="12"/>
          </p:nvPr>
        </p:nvSpPr>
        <p:spPr/>
        <p:txBody>
          <a:bodyPr/>
          <a:lstStyle/>
          <a:p>
            <a:fld id="{092CCD66-776E-784D-8A7C-E435BCC11AC4}" type="slidenum">
              <a:rPr lang="en-US" smtClean="0"/>
              <a:t>‹#›</a:t>
            </a:fld>
            <a:endParaRPr lang="en-US"/>
          </a:p>
        </p:txBody>
      </p:sp>
      <p:sp>
        <p:nvSpPr>
          <p:cNvPr id="4" name="Date Placeholder 3" hidden="1">
            <a:extLst>
              <a:ext uri="{FF2B5EF4-FFF2-40B4-BE49-F238E27FC236}">
                <a16:creationId xmlns:a16="http://schemas.microsoft.com/office/drawing/2014/main" id="{39B679AE-D173-4857-9656-61C15B78E493}"/>
              </a:ext>
            </a:extLst>
          </p:cNvPr>
          <p:cNvSpPr>
            <a:spLocks noGrp="1"/>
          </p:cNvSpPr>
          <p:nvPr>
            <p:ph type="dt" sz="half" idx="10"/>
          </p:nvPr>
        </p:nvSpPr>
        <p:spPr/>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3127655399"/>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1101">
          <p15:clr>
            <a:srgbClr val="FBAE40"/>
          </p15:clr>
        </p15:guide>
        <p15:guide id="2" pos="6577">
          <p15:clr>
            <a:srgbClr val="FBAE40"/>
          </p15:clr>
        </p15:guide>
        <p15:guide id="3" orient="horz" pos="2505">
          <p15:clr>
            <a:srgbClr val="FBAE40"/>
          </p15:clr>
        </p15:guide>
        <p15:guide id="4" orient="horz" pos="2679">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p:cSld name="   ___   ">
    <p:bg bwMode="gray">
      <p:bgPr>
        <a:solidFill>
          <a:srgbClr val="7030A0"/>
        </a:solidFill>
        <a:effectLst/>
      </p:bgPr>
    </p:bg>
    <p:spTree>
      <p:nvGrpSpPr>
        <p:cNvPr id="1" name=""/>
        <p:cNvGrpSpPr/>
        <p:nvPr/>
      </p:nvGrpSpPr>
      <p:grpSpPr>
        <a:xfrm>
          <a:off x="0" y="0"/>
          <a:ext cx="0" cy="0"/>
          <a:chOff x="0" y="0"/>
          <a:chExt cx="0" cy="0"/>
        </a:xfrm>
      </p:grpSpPr>
      <p:sp>
        <p:nvSpPr>
          <p:cNvPr id="5" name="TextBox 1">
            <a:extLst>
              <a:ext uri="{FF2B5EF4-FFF2-40B4-BE49-F238E27FC236}">
                <a16:creationId xmlns:a16="http://schemas.microsoft.com/office/drawing/2014/main" id="{3A455D22-8446-4F14-AA52-97E668DEC836}"/>
              </a:ext>
            </a:extLst>
          </p:cNvPr>
          <p:cNvSpPr txBox="1"/>
          <p:nvPr/>
        </p:nvSpPr>
        <p:spPr bwMode="gray">
          <a:xfrm>
            <a:off x="742998" y="1351508"/>
            <a:ext cx="9891327" cy="4154984"/>
          </a:xfrm>
          <a:prstGeom prst="rect">
            <a:avLst/>
          </a:prstGeom>
          <a:noFill/>
        </p:spPr>
        <p:txBody>
          <a:bodyPr wrap="square" lIns="0" tIns="0" rIns="0" bIns="0" rtlCol="0">
            <a:spAutoFit/>
          </a:bodyPr>
          <a:lstStyle/>
          <a:p>
            <a:pPr>
              <a:lnSpc>
                <a:spcPct val="90000"/>
              </a:lnSpc>
              <a:spcBef>
                <a:spcPts val="0"/>
              </a:spcBef>
            </a:pPr>
            <a:r>
              <a:rPr lang="en-US" sz="15000" b="1" dirty="0">
                <a:solidFill>
                  <a:schemeClr val="bg1"/>
                </a:solidFill>
              </a:rPr>
              <a:t>Standard layouts</a:t>
            </a:r>
          </a:p>
        </p:txBody>
      </p:sp>
      <p:cxnSp>
        <p:nvCxnSpPr>
          <p:cNvPr id="4" name="Arrow">
            <a:extLst>
              <a:ext uri="{FF2B5EF4-FFF2-40B4-BE49-F238E27FC236}">
                <a16:creationId xmlns:a16="http://schemas.microsoft.com/office/drawing/2014/main" id="{9FFBF798-5E41-4C4C-8019-BFB1C5FBD16F}"/>
              </a:ext>
              <a:ext uri="{C183D7F6-B498-43B3-948B-1728B52AA6E4}">
                <adec:decorative xmlns:adec="http://schemas.microsoft.com/office/drawing/2017/decorative" val="1"/>
              </a:ext>
            </a:extLst>
          </p:cNvPr>
          <p:cNvCxnSpPr>
            <a:cxnSpLocks/>
          </p:cNvCxnSpPr>
          <p:nvPr/>
        </p:nvCxnSpPr>
        <p:spPr bwMode="gray">
          <a:xfrm>
            <a:off x="9497148" y="3429000"/>
            <a:ext cx="1951854" cy="0"/>
          </a:xfrm>
          <a:prstGeom prst="line">
            <a:avLst/>
          </a:prstGeom>
          <a:ln w="317500" cap="rnd">
            <a:solidFill>
              <a:schemeClr val="bg1"/>
            </a:solidFill>
            <a:round/>
            <a:tailEnd type="arrow" w="lg"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4375572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1C8E8B-99F0-45A8-BCAB-DBB719616F12}"/>
              </a:ext>
            </a:extLst>
          </p:cNvPr>
          <p:cNvSpPr>
            <a:spLocks noGrp="1"/>
          </p:cNvSpPr>
          <p:nvPr>
            <p:ph type="title" hasCustomPrompt="1"/>
          </p:nvPr>
        </p:nvSpPr>
        <p:spPr bwMode="gray"/>
        <p:txBody>
          <a:bodyPr/>
          <a:lstStyle>
            <a:lvl1pPr>
              <a:defRPr/>
            </a:lvl1pPr>
          </a:lstStyle>
          <a:p>
            <a:r>
              <a:rPr lang="en-US" dirty="0"/>
              <a:t>Slide title; Arial 22pt bold, sentence case (1 line)</a:t>
            </a:r>
          </a:p>
        </p:txBody>
      </p:sp>
      <p:sp>
        <p:nvSpPr>
          <p:cNvPr id="4" name="Footer Placeholder 3">
            <a:extLst>
              <a:ext uri="{FF2B5EF4-FFF2-40B4-BE49-F238E27FC236}">
                <a16:creationId xmlns:a16="http://schemas.microsoft.com/office/drawing/2014/main" id="{F7BFA8CA-0947-4A58-87AE-004F617F47B1}"/>
              </a:ext>
            </a:extLst>
          </p:cNvPr>
          <p:cNvSpPr>
            <a:spLocks noGrp="1"/>
          </p:cNvSpPr>
          <p:nvPr>
            <p:ph type="ftr" sz="quarter" idx="11"/>
          </p:nvPr>
        </p:nvSpPr>
        <p:spPr bwMode="gray"/>
        <p:txBody>
          <a:bodyPr/>
          <a:lstStyle/>
          <a:p>
            <a:endParaRPr lang="en-US"/>
          </a:p>
        </p:txBody>
      </p:sp>
      <p:sp>
        <p:nvSpPr>
          <p:cNvPr id="5" name="Slide Number Placeholder 4">
            <a:extLst>
              <a:ext uri="{FF2B5EF4-FFF2-40B4-BE49-F238E27FC236}">
                <a16:creationId xmlns:a16="http://schemas.microsoft.com/office/drawing/2014/main" id="{C408F62C-9090-4EA7-BBD2-481410405BBE}"/>
              </a:ext>
            </a:extLst>
          </p:cNvPr>
          <p:cNvSpPr>
            <a:spLocks noGrp="1"/>
          </p:cNvSpPr>
          <p:nvPr>
            <p:ph type="sldNum" sz="quarter" idx="12"/>
          </p:nvPr>
        </p:nvSpPr>
        <p:spPr/>
        <p:txBody>
          <a:bodyPr/>
          <a:lstStyle/>
          <a:p>
            <a:fld id="{092CCD66-776E-784D-8A7C-E435BCC11AC4}" type="slidenum">
              <a:rPr lang="en-US" smtClean="0"/>
              <a:t>‹#›</a:t>
            </a:fld>
            <a:endParaRPr lang="en-US"/>
          </a:p>
        </p:txBody>
      </p:sp>
      <p:sp>
        <p:nvSpPr>
          <p:cNvPr id="3" name="Date Placeholder 2" hidden="1">
            <a:extLst>
              <a:ext uri="{FF2B5EF4-FFF2-40B4-BE49-F238E27FC236}">
                <a16:creationId xmlns:a16="http://schemas.microsoft.com/office/drawing/2014/main" id="{8A49B71C-EE28-4F4C-994D-7E3486111388}"/>
              </a:ext>
            </a:extLst>
          </p:cNvPr>
          <p:cNvSpPr>
            <a:spLocks noGrp="1"/>
          </p:cNvSpPr>
          <p:nvPr>
            <p:ph type="dt" sz="half" idx="10"/>
          </p:nvPr>
        </p:nvSpPr>
        <p:spPr/>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1377499412"/>
      </p:ext>
    </p:extLst>
  </p:cSld>
  <p:clrMapOvr>
    <a:masterClrMapping/>
  </p:clrMapOvr>
  <p:extLst>
    <p:ext uri="{DCECCB84-F9BA-43D5-87BE-67443E8EF086}">
      <p15:sldGuideLst xmlns:p15="http://schemas.microsoft.com/office/powerpoint/2012/main">
        <p15:guide id="1" orient="horz" pos="3776">
          <p15:clr>
            <a:srgbClr val="FBAE40"/>
          </p15:clr>
        </p15:guide>
        <p15:guide id="3" orient="horz" pos="793">
          <p15:clr>
            <a:srgbClr val="FBAE40"/>
          </p15:clr>
        </p15:guide>
        <p15:guide id="4" orient="horz" pos="344">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Title, Subhea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871777-1CC4-46CB-8EB7-B1DE3217D445}"/>
              </a:ext>
            </a:extLst>
          </p:cNvPr>
          <p:cNvSpPr>
            <a:spLocks noGrp="1"/>
          </p:cNvSpPr>
          <p:nvPr>
            <p:ph type="title" hasCustomPrompt="1"/>
          </p:nvPr>
        </p:nvSpPr>
        <p:spPr bwMode="gray"/>
        <p:txBody>
          <a:bodyPr/>
          <a:lstStyle>
            <a:lvl1pPr>
              <a:defRPr/>
            </a:lvl1pPr>
          </a:lstStyle>
          <a:p>
            <a:r>
              <a:rPr lang="en-US" dirty="0"/>
              <a:t>Slide title; Arial 22pt bold, sentence case (1 line)</a:t>
            </a:r>
          </a:p>
        </p:txBody>
      </p:sp>
      <p:sp>
        <p:nvSpPr>
          <p:cNvPr id="8" name="Subtitle placeholder">
            <a:extLst>
              <a:ext uri="{FF2B5EF4-FFF2-40B4-BE49-F238E27FC236}">
                <a16:creationId xmlns:a16="http://schemas.microsoft.com/office/drawing/2014/main" id="{760BD2C6-F5E4-43C7-9A69-D1113FFABFA9}"/>
              </a:ext>
            </a:extLst>
          </p:cNvPr>
          <p:cNvSpPr>
            <a:spLocks noGrp="1"/>
          </p:cNvSpPr>
          <p:nvPr>
            <p:ph type="body" sz="quarter" idx="13" hasCustomPrompt="1"/>
          </p:nvPr>
        </p:nvSpPr>
        <p:spPr bwMode="gray">
          <a:xfrm>
            <a:off x="457198" y="958653"/>
            <a:ext cx="9601200" cy="269304"/>
          </a:xfrm>
        </p:spPr>
        <p:txBody>
          <a:bodyPr wrap="square">
            <a:spAutoFit/>
          </a:bodyPr>
          <a:lstStyle>
            <a:lvl1pPr>
              <a:lnSpc>
                <a:spcPct val="100000"/>
              </a:lnSpc>
              <a:spcBef>
                <a:spcPts val="0"/>
              </a:spcBef>
              <a:defRPr sz="1750" b="1">
                <a:solidFill>
                  <a:schemeClr val="accent6"/>
                </a:solidFill>
              </a:defRPr>
            </a:lvl1pPr>
          </a:lstStyle>
          <a:p>
            <a:pPr lvl="0"/>
            <a:r>
              <a:rPr lang="en-US" dirty="0"/>
              <a:t>Slide subtitle; Arial 17.5pt bold, sentence case (1 line)</a:t>
            </a:r>
          </a:p>
        </p:txBody>
      </p:sp>
      <p:sp>
        <p:nvSpPr>
          <p:cNvPr id="4" name="Footer Placeholder 3">
            <a:extLst>
              <a:ext uri="{FF2B5EF4-FFF2-40B4-BE49-F238E27FC236}">
                <a16:creationId xmlns:a16="http://schemas.microsoft.com/office/drawing/2014/main" id="{20A558EA-9255-4DE1-B9D1-B0557684C783}"/>
              </a:ext>
            </a:extLst>
          </p:cNvPr>
          <p:cNvSpPr>
            <a:spLocks noGrp="1"/>
          </p:cNvSpPr>
          <p:nvPr>
            <p:ph type="ftr" sz="quarter" idx="11"/>
          </p:nvPr>
        </p:nvSpPr>
        <p:spPr bwMode="gray"/>
        <p:txBody>
          <a:bodyPr/>
          <a:lstStyle/>
          <a:p>
            <a:endParaRPr lang="en-US"/>
          </a:p>
        </p:txBody>
      </p:sp>
      <p:sp>
        <p:nvSpPr>
          <p:cNvPr id="5" name="Slide Number Placeholder 4">
            <a:extLst>
              <a:ext uri="{FF2B5EF4-FFF2-40B4-BE49-F238E27FC236}">
                <a16:creationId xmlns:a16="http://schemas.microsoft.com/office/drawing/2014/main" id="{CFBBDC95-8D51-42CB-B4C0-9B8E3C030FAA}"/>
              </a:ext>
            </a:extLst>
          </p:cNvPr>
          <p:cNvSpPr>
            <a:spLocks noGrp="1"/>
          </p:cNvSpPr>
          <p:nvPr>
            <p:ph type="sldNum" sz="quarter" idx="12"/>
          </p:nvPr>
        </p:nvSpPr>
        <p:spPr/>
        <p:txBody>
          <a:bodyPr/>
          <a:lstStyle/>
          <a:p>
            <a:fld id="{092CCD66-776E-784D-8A7C-E435BCC11AC4}" type="slidenum">
              <a:rPr lang="en-US" smtClean="0"/>
              <a:t>‹#›</a:t>
            </a:fld>
            <a:endParaRPr lang="en-US"/>
          </a:p>
        </p:txBody>
      </p:sp>
      <p:sp>
        <p:nvSpPr>
          <p:cNvPr id="3" name="Date Placeholder 2" hidden="1">
            <a:extLst>
              <a:ext uri="{FF2B5EF4-FFF2-40B4-BE49-F238E27FC236}">
                <a16:creationId xmlns:a16="http://schemas.microsoft.com/office/drawing/2014/main" id="{76B3DF85-06AB-4D09-9458-B0A4DE468FDB}"/>
              </a:ext>
            </a:extLst>
          </p:cNvPr>
          <p:cNvSpPr>
            <a:spLocks noGrp="1"/>
          </p:cNvSpPr>
          <p:nvPr>
            <p:ph type="dt" sz="half" idx="10"/>
          </p:nvPr>
        </p:nvSpPr>
        <p:spPr/>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3614284014"/>
      </p:ext>
    </p:extLst>
  </p:cSld>
  <p:clrMapOvr>
    <a:masterClrMapping/>
  </p:clrMapOvr>
  <p:extLst>
    <p:ext uri="{DCECCB84-F9BA-43D5-87BE-67443E8EF086}">
      <p15:sldGuideLst xmlns:p15="http://schemas.microsoft.com/office/powerpoint/2012/main">
        <p15:guide id="1" orient="horz" pos="3776">
          <p15:clr>
            <a:srgbClr val="FBAE40"/>
          </p15:clr>
        </p15:guide>
        <p15:guide id="2" orient="horz" pos="603">
          <p15:clr>
            <a:srgbClr val="FBAE40"/>
          </p15:clr>
        </p15:guide>
        <p15:guide id="3" orient="horz" pos="1014">
          <p15:clr>
            <a:srgbClr val="FBAE40"/>
          </p15:clr>
        </p15:guide>
        <p15:guide id="4" orient="horz" pos="344">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Cover 03">
    <p:spTree>
      <p:nvGrpSpPr>
        <p:cNvPr id="1" name=""/>
        <p:cNvGrpSpPr/>
        <p:nvPr/>
      </p:nvGrpSpPr>
      <p:grpSpPr>
        <a:xfrm>
          <a:off x="0" y="0"/>
          <a:ext cx="0" cy="0"/>
          <a:chOff x="0" y="0"/>
          <a:chExt cx="0" cy="0"/>
        </a:xfrm>
      </p:grpSpPr>
      <p:sp>
        <p:nvSpPr>
          <p:cNvPr id="6" name="Date Placeholder 5" hidden="1">
            <a:extLst>
              <a:ext uri="{FF2B5EF4-FFF2-40B4-BE49-F238E27FC236}">
                <a16:creationId xmlns:a16="http://schemas.microsoft.com/office/drawing/2014/main" id="{E23FAE9B-982D-41B9-BBD2-74E842A46071}"/>
              </a:ext>
            </a:extLst>
          </p:cNvPr>
          <p:cNvSpPr>
            <a:spLocks noGrp="1"/>
          </p:cNvSpPr>
          <p:nvPr>
            <p:ph type="dt" sz="half" idx="12"/>
          </p:nvPr>
        </p:nvSpPr>
        <p:spPr/>
        <p:txBody>
          <a:bodyPr/>
          <a:lstStyle/>
          <a:p>
            <a:fld id="{EA5FF497-13BE-5E48-8877-06C726768C6D}" type="datetimeFigureOut">
              <a:rPr lang="en-US" smtClean="0"/>
              <a:t>7/17/2024</a:t>
            </a:fld>
            <a:endParaRPr lang="en-US"/>
          </a:p>
        </p:txBody>
      </p:sp>
      <p:sp>
        <p:nvSpPr>
          <p:cNvPr id="8" name="Slide Number Placeholder 7" hidden="1">
            <a:extLst>
              <a:ext uri="{FF2B5EF4-FFF2-40B4-BE49-F238E27FC236}">
                <a16:creationId xmlns:a16="http://schemas.microsoft.com/office/drawing/2014/main" id="{1E1DF904-338B-407E-A788-88865DF5B781}"/>
              </a:ext>
            </a:extLst>
          </p:cNvPr>
          <p:cNvSpPr>
            <a:spLocks noGrp="1"/>
          </p:cNvSpPr>
          <p:nvPr>
            <p:ph type="sldNum" sz="quarter" idx="14"/>
          </p:nvPr>
        </p:nvSpPr>
        <p:spPr/>
        <p:txBody>
          <a:bodyPr/>
          <a:lstStyle/>
          <a:p>
            <a:fld id="{092CCD66-776E-784D-8A7C-E435BCC11AC4}" type="slidenum">
              <a:rPr lang="en-US" smtClean="0"/>
              <a:t>‹#›</a:t>
            </a:fld>
            <a:endParaRPr lang="en-US"/>
          </a:p>
        </p:txBody>
      </p:sp>
      <p:sp>
        <p:nvSpPr>
          <p:cNvPr id="7" name="Footer Placeholder 6" hidden="1">
            <a:extLst>
              <a:ext uri="{FF2B5EF4-FFF2-40B4-BE49-F238E27FC236}">
                <a16:creationId xmlns:a16="http://schemas.microsoft.com/office/drawing/2014/main" id="{0E8CE9CD-F45B-421B-99EE-E365E024903C}"/>
              </a:ext>
            </a:extLst>
          </p:cNvPr>
          <p:cNvSpPr>
            <a:spLocks noGrp="1"/>
          </p:cNvSpPr>
          <p:nvPr>
            <p:ph type="ftr" sz="quarter" idx="13"/>
          </p:nvPr>
        </p:nvSpPr>
        <p:spPr/>
        <p:txBody>
          <a:bodyPr/>
          <a:lstStyle/>
          <a:p>
            <a:endParaRPr lang="en-US"/>
          </a:p>
        </p:txBody>
      </p:sp>
      <p:sp>
        <p:nvSpPr>
          <p:cNvPr id="17" name="Presentation date placeholder">
            <a:extLst>
              <a:ext uri="{FF2B5EF4-FFF2-40B4-BE49-F238E27FC236}">
                <a16:creationId xmlns:a16="http://schemas.microsoft.com/office/drawing/2014/main" id="{798BE44C-881B-41C4-90ED-E3EADCC7440A}"/>
              </a:ext>
            </a:extLst>
          </p:cNvPr>
          <p:cNvSpPr>
            <a:spLocks noGrp="1"/>
          </p:cNvSpPr>
          <p:nvPr>
            <p:ph type="body" sz="quarter" idx="11" hasCustomPrompt="1"/>
          </p:nvPr>
        </p:nvSpPr>
        <p:spPr bwMode="gray">
          <a:xfrm>
            <a:off x="463462" y="6197353"/>
            <a:ext cx="4709160" cy="215444"/>
          </a:xfrm>
        </p:spPr>
        <p:txBody>
          <a:bodyPr wrap="square" anchor="b">
            <a:spAutoFit/>
          </a:bodyPr>
          <a:lstStyle>
            <a:lvl1pPr marL="0" indent="0">
              <a:spcBef>
                <a:spcPts val="0"/>
              </a:spcBef>
              <a:buFont typeface="Arial" panose="020B0604020202020204" pitchFamily="34" charset="0"/>
              <a:buNone/>
              <a:defRPr sz="1400" b="1">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Month DD, YYYY (May also be location or speaker)</a:t>
            </a:r>
          </a:p>
        </p:txBody>
      </p:sp>
      <p:sp>
        <p:nvSpPr>
          <p:cNvPr id="16" name="Subtitle placeholder">
            <a:extLst>
              <a:ext uri="{FF2B5EF4-FFF2-40B4-BE49-F238E27FC236}">
                <a16:creationId xmlns:a16="http://schemas.microsoft.com/office/drawing/2014/main" id="{2E03F862-177D-4A2A-BB03-60A40298232B}"/>
              </a:ext>
            </a:extLst>
          </p:cNvPr>
          <p:cNvSpPr>
            <a:spLocks noGrp="1"/>
          </p:cNvSpPr>
          <p:nvPr>
            <p:ph type="body" sz="quarter" idx="10" hasCustomPrompt="1"/>
          </p:nvPr>
        </p:nvSpPr>
        <p:spPr bwMode="gray">
          <a:xfrm>
            <a:off x="463462" y="4635651"/>
            <a:ext cx="4709160" cy="553998"/>
          </a:xfrm>
        </p:spPr>
        <p:txBody>
          <a:bodyPr>
            <a:spAutoFit/>
          </a:bodyPr>
          <a:lstStyle>
            <a:lvl1pPr marL="0" indent="0">
              <a:spcBef>
                <a:spcPts val="0"/>
              </a:spcBef>
              <a:buFont typeface="Arial" panose="020B0604020202020204" pitchFamily="34" charset="0"/>
              <a:buNone/>
              <a:defRPr sz="1800">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Presentation subtitle (optional); Arial 18pt, sentence case, max. 3 lines</a:t>
            </a:r>
          </a:p>
        </p:txBody>
      </p:sp>
      <p:sp>
        <p:nvSpPr>
          <p:cNvPr id="2" name="Title 1">
            <a:extLst>
              <a:ext uri="{FF2B5EF4-FFF2-40B4-BE49-F238E27FC236}">
                <a16:creationId xmlns:a16="http://schemas.microsoft.com/office/drawing/2014/main" id="{59CA19A5-5525-4A37-AEE4-E2ED4BB950D4}"/>
              </a:ext>
            </a:extLst>
          </p:cNvPr>
          <p:cNvSpPr>
            <a:spLocks noGrp="1"/>
          </p:cNvSpPr>
          <p:nvPr>
            <p:ph type="title" hasCustomPrompt="1"/>
          </p:nvPr>
        </p:nvSpPr>
        <p:spPr bwMode="gray">
          <a:xfrm>
            <a:off x="463462" y="2450287"/>
            <a:ext cx="4709160" cy="1869743"/>
          </a:xfrm>
        </p:spPr>
        <p:txBody>
          <a:bodyPr anchor="b"/>
          <a:lstStyle>
            <a:lvl1pPr>
              <a:defRPr sz="4500"/>
            </a:lvl1pPr>
          </a:lstStyle>
          <a:p>
            <a:r>
              <a:rPr lang="en-US" dirty="0"/>
              <a:t>Insightful presentation title (max. 3 lines)</a:t>
            </a:r>
          </a:p>
        </p:txBody>
      </p:sp>
      <p:pic>
        <p:nvPicPr>
          <p:cNvPr id="11" name="Optum logo" descr="Optum logo">
            <a:extLst>
              <a:ext uri="{FF2B5EF4-FFF2-40B4-BE49-F238E27FC236}">
                <a16:creationId xmlns:a16="http://schemas.microsoft.com/office/drawing/2014/main" id="{8379DEF5-9B62-4192-91DE-19BB09195893}"/>
              </a:ext>
              <a:ext uri="{C183D7F6-B498-43B3-948B-1728B52AA6E4}">
                <adec:decorative xmlns:adec="http://schemas.microsoft.com/office/drawing/2017/decorative" val="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457200" y="833151"/>
            <a:ext cx="1917891" cy="555322"/>
          </a:xfrm>
          <a:prstGeom prst="rect">
            <a:avLst/>
          </a:prstGeom>
        </p:spPr>
      </p:pic>
      <p:pic>
        <p:nvPicPr>
          <p:cNvPr id="24" name="Picture 23">
            <a:extLst>
              <a:ext uri="{FF2B5EF4-FFF2-40B4-BE49-F238E27FC236}">
                <a16:creationId xmlns:a16="http://schemas.microsoft.com/office/drawing/2014/main" id="{0FC9DEF5-8784-475B-B82B-3A69645F62EA}"/>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bwMode="gray">
          <a:xfrm>
            <a:off x="6016752" y="0"/>
            <a:ext cx="6175248" cy="6858000"/>
          </a:xfrm>
          <a:prstGeom prst="rect">
            <a:avLst/>
          </a:prstGeom>
        </p:spPr>
      </p:pic>
    </p:spTree>
    <p:extLst>
      <p:ext uri="{BB962C8B-B14F-4D97-AF65-F5344CB8AC3E}">
        <p14:creationId xmlns:p14="http://schemas.microsoft.com/office/powerpoint/2010/main" val="3627330344"/>
      </p:ext>
    </p:extLst>
  </p:cSld>
  <p:clrMapOvr>
    <a:masterClrMapping/>
  </p:clrMapOvr>
  <p:extLst>
    <p:ext uri="{DCECCB84-F9BA-43D5-87BE-67443E8EF086}">
      <p15:sldGuideLst xmlns:p15="http://schemas.microsoft.com/office/powerpoint/2012/main">
        <p15:guide id="2" pos="3259">
          <p15:clr>
            <a:srgbClr val="FBAE40"/>
          </p15:clr>
        </p15:guide>
        <p15:guide id="3" orient="horz" pos="2722">
          <p15:clr>
            <a:srgbClr val="FBAE40"/>
          </p15:clr>
        </p15:guide>
        <p15:guide id="4" orient="horz" pos="2919">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Title Only, Two Lin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1C8E8B-99F0-45A8-BCAB-DBB719616F12}"/>
              </a:ext>
            </a:extLst>
          </p:cNvPr>
          <p:cNvSpPr>
            <a:spLocks noGrp="1"/>
          </p:cNvSpPr>
          <p:nvPr>
            <p:ph type="title" hasCustomPrompt="1"/>
          </p:nvPr>
        </p:nvSpPr>
        <p:spPr bwMode="gray">
          <a:xfrm>
            <a:off x="457199" y="555639"/>
            <a:ext cx="9601200" cy="609398"/>
          </a:xfrm>
        </p:spPr>
        <p:txBody>
          <a:bodyPr/>
          <a:lstStyle>
            <a:lvl1pPr>
              <a:defRPr/>
            </a:lvl1pPr>
          </a:lstStyle>
          <a:p>
            <a:r>
              <a:rPr lang="en-US" dirty="0"/>
              <a:t>Slide title; Arial 22pt bold, sentence case. This layout accommodates a slide title that extends downward to a second line (max. 2 lines).</a:t>
            </a:r>
          </a:p>
        </p:txBody>
      </p:sp>
      <p:sp>
        <p:nvSpPr>
          <p:cNvPr id="7" name="Footer Placeholder 6">
            <a:extLst>
              <a:ext uri="{FF2B5EF4-FFF2-40B4-BE49-F238E27FC236}">
                <a16:creationId xmlns:a16="http://schemas.microsoft.com/office/drawing/2014/main" id="{2F19E74A-0080-4967-9833-9ACB7226DDE7}"/>
              </a:ext>
            </a:extLst>
          </p:cNvPr>
          <p:cNvSpPr>
            <a:spLocks noGrp="1"/>
          </p:cNvSpPr>
          <p:nvPr>
            <p:ph type="ftr" sz="quarter" idx="11"/>
          </p:nvPr>
        </p:nvSpPr>
        <p:spPr/>
        <p:txBody>
          <a:bodyPr/>
          <a:lstStyle/>
          <a:p>
            <a:endParaRPr lang="en-US"/>
          </a:p>
        </p:txBody>
      </p:sp>
      <p:sp>
        <p:nvSpPr>
          <p:cNvPr id="8" name="Slide Number Placeholder 7">
            <a:extLst>
              <a:ext uri="{FF2B5EF4-FFF2-40B4-BE49-F238E27FC236}">
                <a16:creationId xmlns:a16="http://schemas.microsoft.com/office/drawing/2014/main" id="{8B45D769-A041-452F-B2B9-DCBF82634579}"/>
              </a:ext>
            </a:extLst>
          </p:cNvPr>
          <p:cNvSpPr>
            <a:spLocks noGrp="1"/>
          </p:cNvSpPr>
          <p:nvPr>
            <p:ph type="sldNum" sz="quarter" idx="12"/>
          </p:nvPr>
        </p:nvSpPr>
        <p:spPr/>
        <p:txBody>
          <a:bodyPr/>
          <a:lstStyle/>
          <a:p>
            <a:fld id="{092CCD66-776E-784D-8A7C-E435BCC11AC4}" type="slidenum">
              <a:rPr lang="en-US" smtClean="0"/>
              <a:t>‹#›</a:t>
            </a:fld>
            <a:endParaRPr lang="en-US"/>
          </a:p>
        </p:txBody>
      </p:sp>
      <p:sp>
        <p:nvSpPr>
          <p:cNvPr id="6" name="Date Placeholder 5" hidden="1">
            <a:extLst>
              <a:ext uri="{FF2B5EF4-FFF2-40B4-BE49-F238E27FC236}">
                <a16:creationId xmlns:a16="http://schemas.microsoft.com/office/drawing/2014/main" id="{371431DB-E6A6-49C5-8087-27C6A3B2A54B}"/>
              </a:ext>
            </a:extLst>
          </p:cNvPr>
          <p:cNvSpPr>
            <a:spLocks noGrp="1"/>
          </p:cNvSpPr>
          <p:nvPr>
            <p:ph type="dt" sz="half" idx="10"/>
          </p:nvPr>
        </p:nvSpPr>
        <p:spPr/>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1048837495"/>
      </p:ext>
    </p:extLst>
  </p:cSld>
  <p:clrMapOvr>
    <a:masterClrMapping/>
  </p:clrMapOvr>
  <p:extLst>
    <p:ext uri="{DCECCB84-F9BA-43D5-87BE-67443E8EF086}">
      <p15:sldGuideLst xmlns:p15="http://schemas.microsoft.com/office/powerpoint/2012/main">
        <p15:guide id="1" orient="horz" pos="3776">
          <p15:clr>
            <a:srgbClr val="FBAE40"/>
          </p15:clr>
        </p15:guide>
        <p15:guide id="3" orient="horz" pos="1016">
          <p15:clr>
            <a:srgbClr val="FBAE40"/>
          </p15:clr>
        </p15:guide>
        <p15:guide id="4" orient="horz" pos="344">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3F07F8-7529-498B-8D34-E0851EDB82CA}"/>
              </a:ext>
            </a:extLst>
          </p:cNvPr>
          <p:cNvSpPr>
            <a:spLocks noGrp="1"/>
          </p:cNvSpPr>
          <p:nvPr>
            <p:ph type="title" hasCustomPrompt="1"/>
          </p:nvPr>
        </p:nvSpPr>
        <p:spPr bwMode="gray"/>
        <p:txBody>
          <a:bodyPr/>
          <a:lstStyle>
            <a:lvl1pPr>
              <a:defRPr/>
            </a:lvl1pPr>
          </a:lstStyle>
          <a:p>
            <a:r>
              <a:rPr lang="en-US" dirty="0"/>
              <a:t>Slide title; Arial 22pt bold, sentence case (1 line)</a:t>
            </a:r>
          </a:p>
        </p:txBody>
      </p:sp>
      <p:sp>
        <p:nvSpPr>
          <p:cNvPr id="3" name="Content Placeholder 2">
            <a:extLst>
              <a:ext uri="{FF2B5EF4-FFF2-40B4-BE49-F238E27FC236}">
                <a16:creationId xmlns:a16="http://schemas.microsoft.com/office/drawing/2014/main" id="{97828B26-FB6F-4B30-8973-00FC53DA3EAD}"/>
              </a:ext>
            </a:extLst>
          </p:cNvPr>
          <p:cNvSpPr>
            <a:spLocks noGrp="1"/>
          </p:cNvSpPr>
          <p:nvPr>
            <p:ph idx="1" hasCustomPrompt="1"/>
          </p:nvPr>
        </p:nvSpPr>
        <p:spPr bwMode="gray">
          <a:xfrm>
            <a:off x="1524000" y="1557210"/>
            <a:ext cx="9144000" cy="3930085"/>
          </a:xfrm>
        </p:spPr>
        <p:txBody>
          <a:bodyPr/>
          <a:lstStyle/>
          <a:p>
            <a:pPr lvl="0"/>
            <a:r>
              <a:rPr lang="en-US" dirty="0"/>
              <a:t>Click to type text. To activate sub-level formatting,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C6F9B0AB-0E2D-494E-B617-49AC025A7447}"/>
              </a:ext>
            </a:extLst>
          </p:cNvPr>
          <p:cNvSpPr>
            <a:spLocks noGrp="1"/>
          </p:cNvSpPr>
          <p:nvPr>
            <p:ph type="ftr" sz="quarter" idx="11"/>
          </p:nvPr>
        </p:nvSpPr>
        <p:spPr bwMode="gray"/>
        <p:txBody>
          <a:bodyPr/>
          <a:lstStyle/>
          <a:p>
            <a:endParaRPr lang="en-US"/>
          </a:p>
        </p:txBody>
      </p:sp>
      <p:sp>
        <p:nvSpPr>
          <p:cNvPr id="6" name="Slide Number Placeholder 5">
            <a:extLst>
              <a:ext uri="{FF2B5EF4-FFF2-40B4-BE49-F238E27FC236}">
                <a16:creationId xmlns:a16="http://schemas.microsoft.com/office/drawing/2014/main" id="{E92844E1-DCBE-4FE7-B46C-155141DCD59B}"/>
              </a:ext>
            </a:extLst>
          </p:cNvPr>
          <p:cNvSpPr>
            <a:spLocks noGrp="1"/>
          </p:cNvSpPr>
          <p:nvPr>
            <p:ph type="sldNum" sz="quarter" idx="12"/>
          </p:nvPr>
        </p:nvSpPr>
        <p:spPr bwMode="gray"/>
        <p:txBody>
          <a:bodyPr/>
          <a:lstStyle/>
          <a:p>
            <a:fld id="{092CCD66-776E-784D-8A7C-E435BCC11AC4}" type="slidenum">
              <a:rPr lang="en-US" smtClean="0"/>
              <a:t>‹#›</a:t>
            </a:fld>
            <a:endParaRPr lang="en-US"/>
          </a:p>
        </p:txBody>
      </p:sp>
      <p:sp>
        <p:nvSpPr>
          <p:cNvPr id="4" name="Date Placeholder 3" hidden="1">
            <a:extLst>
              <a:ext uri="{FF2B5EF4-FFF2-40B4-BE49-F238E27FC236}">
                <a16:creationId xmlns:a16="http://schemas.microsoft.com/office/drawing/2014/main" id="{E8F05950-6299-4B4F-B254-8E9E230299D9}"/>
              </a:ext>
            </a:extLst>
          </p:cNvPr>
          <p:cNvSpPr>
            <a:spLocks noGrp="1"/>
          </p:cNvSpPr>
          <p:nvPr>
            <p:ph type="dt" sz="half" idx="10"/>
          </p:nvPr>
        </p:nvSpPr>
        <p:spPr bwMode="gray"/>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3720797823"/>
      </p:ext>
    </p:extLst>
  </p:cSld>
  <p:clrMapOvr>
    <a:masterClrMapping/>
  </p:clrMapOvr>
  <p:extLst>
    <p:ext uri="{DCECCB84-F9BA-43D5-87BE-67443E8EF086}">
      <p15:sldGuideLst xmlns:p15="http://schemas.microsoft.com/office/powerpoint/2012/main">
        <p15:guide id="1" orient="horz" pos="3776">
          <p15:clr>
            <a:srgbClr val="FBAE40"/>
          </p15:clr>
        </p15:guide>
        <p15:guide id="2" orient="horz" pos="792">
          <p15:clr>
            <a:srgbClr val="FBAE40"/>
          </p15:clr>
        </p15:guide>
        <p15:guide id="3" orient="horz" pos="344">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type="blank" preserve="1">
  <p:cSld name="Blank">
    <p:bg bwMode="gray">
      <p:bgRef idx="1001">
        <a:schemeClr val="bg1"/>
      </p:bgRef>
    </p:bg>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D820AF22-0BC8-4D54-AFFC-11C9299ACFC0}"/>
              </a:ext>
            </a:extLst>
          </p:cNvPr>
          <p:cNvSpPr>
            <a:spLocks noGrp="1"/>
          </p:cNvSpPr>
          <p:nvPr>
            <p:ph type="ftr" sz="quarter" idx="11"/>
          </p:nvPr>
        </p:nvSpPr>
        <p:spPr bwMode="gray"/>
        <p:txBody>
          <a:bodyPr/>
          <a:lstStyle/>
          <a:p>
            <a:endParaRPr lang="en-US"/>
          </a:p>
        </p:txBody>
      </p:sp>
      <p:sp>
        <p:nvSpPr>
          <p:cNvPr id="4" name="Slide Number Placeholder 3">
            <a:extLst>
              <a:ext uri="{FF2B5EF4-FFF2-40B4-BE49-F238E27FC236}">
                <a16:creationId xmlns:a16="http://schemas.microsoft.com/office/drawing/2014/main" id="{7F8E785F-27DE-459F-AC73-FAA76F4C475F}"/>
              </a:ext>
            </a:extLst>
          </p:cNvPr>
          <p:cNvSpPr>
            <a:spLocks noGrp="1"/>
          </p:cNvSpPr>
          <p:nvPr>
            <p:ph type="sldNum" sz="quarter" idx="12"/>
          </p:nvPr>
        </p:nvSpPr>
        <p:spPr/>
        <p:txBody>
          <a:bodyPr/>
          <a:lstStyle/>
          <a:p>
            <a:fld id="{092CCD66-776E-784D-8A7C-E435BCC11AC4}" type="slidenum">
              <a:rPr lang="en-US" smtClean="0"/>
              <a:t>‹#›</a:t>
            </a:fld>
            <a:endParaRPr lang="en-US"/>
          </a:p>
        </p:txBody>
      </p:sp>
      <p:sp>
        <p:nvSpPr>
          <p:cNvPr id="2" name="Date Placeholder 1" hidden="1">
            <a:extLst>
              <a:ext uri="{FF2B5EF4-FFF2-40B4-BE49-F238E27FC236}">
                <a16:creationId xmlns:a16="http://schemas.microsoft.com/office/drawing/2014/main" id="{2A88930E-BBA5-4E1B-A5EF-DED17AD07096}"/>
              </a:ext>
            </a:extLst>
          </p:cNvPr>
          <p:cNvSpPr>
            <a:spLocks noGrp="1"/>
          </p:cNvSpPr>
          <p:nvPr>
            <p:ph type="dt" sz="half" idx="10"/>
          </p:nvPr>
        </p:nvSpPr>
        <p:spPr/>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3465518341"/>
      </p:ext>
    </p:extLst>
  </p:cSld>
  <p:clrMapOvr>
    <a:masterClrMapping/>
  </p:clrMapOvr>
  <p:extLst>
    <p:ext uri="{DCECCB84-F9BA-43D5-87BE-67443E8EF086}">
      <p15:sldGuideLst xmlns:p15="http://schemas.microsoft.com/office/powerpoint/2012/main">
        <p15:guide id="1" orient="horz" pos="3776">
          <p15:clr>
            <a:srgbClr val="FBAE40"/>
          </p15:clr>
        </p15:guide>
        <p15:guide id="4" orient="horz" pos="344">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p:cSld name="    ___    ">
    <p:bg bwMode="gray">
      <p:bgPr>
        <a:solidFill>
          <a:srgbClr val="7030A0"/>
        </a:solidFill>
        <a:effectLst/>
      </p:bgPr>
    </p:bg>
    <p:spTree>
      <p:nvGrpSpPr>
        <p:cNvPr id="1" name=""/>
        <p:cNvGrpSpPr/>
        <p:nvPr/>
      </p:nvGrpSpPr>
      <p:grpSpPr>
        <a:xfrm>
          <a:off x="0" y="0"/>
          <a:ext cx="0" cy="0"/>
          <a:chOff x="0" y="0"/>
          <a:chExt cx="0" cy="0"/>
        </a:xfrm>
      </p:grpSpPr>
      <p:sp>
        <p:nvSpPr>
          <p:cNvPr id="12" name="TextBox 1">
            <a:extLst>
              <a:ext uri="{FF2B5EF4-FFF2-40B4-BE49-F238E27FC236}">
                <a16:creationId xmlns:a16="http://schemas.microsoft.com/office/drawing/2014/main" id="{32CFB013-0FEF-48E9-80F2-E18D541C5EDC}"/>
              </a:ext>
            </a:extLst>
          </p:cNvPr>
          <p:cNvSpPr txBox="1"/>
          <p:nvPr/>
        </p:nvSpPr>
        <p:spPr bwMode="gray">
          <a:xfrm>
            <a:off x="742998" y="1351508"/>
            <a:ext cx="9891327" cy="4154984"/>
          </a:xfrm>
          <a:prstGeom prst="rect">
            <a:avLst/>
          </a:prstGeom>
          <a:noFill/>
        </p:spPr>
        <p:txBody>
          <a:bodyPr wrap="square" lIns="0" tIns="0" rIns="0" bIns="0" rtlCol="0">
            <a:spAutoFit/>
          </a:bodyPr>
          <a:lstStyle/>
          <a:p>
            <a:pPr>
              <a:lnSpc>
                <a:spcPct val="90000"/>
              </a:lnSpc>
              <a:spcBef>
                <a:spcPts val="0"/>
              </a:spcBef>
            </a:pPr>
            <a:r>
              <a:rPr lang="en-US" sz="15000" b="1" dirty="0">
                <a:solidFill>
                  <a:schemeClr val="bg1"/>
                </a:solidFill>
              </a:rPr>
              <a:t>Quotes/</a:t>
            </a:r>
            <a:br>
              <a:rPr lang="en-US" sz="15000" b="1" dirty="0">
                <a:solidFill>
                  <a:schemeClr val="bg1"/>
                </a:solidFill>
              </a:rPr>
            </a:br>
            <a:r>
              <a:rPr lang="en-US" sz="15000" b="1" dirty="0">
                <a:solidFill>
                  <a:schemeClr val="bg1"/>
                </a:solidFill>
              </a:rPr>
              <a:t>facts</a:t>
            </a:r>
          </a:p>
        </p:txBody>
      </p:sp>
      <p:cxnSp>
        <p:nvCxnSpPr>
          <p:cNvPr id="4" name="Arrow">
            <a:extLst>
              <a:ext uri="{FF2B5EF4-FFF2-40B4-BE49-F238E27FC236}">
                <a16:creationId xmlns:a16="http://schemas.microsoft.com/office/drawing/2014/main" id="{072CDE07-2C86-4CA9-AA97-FE831103A7B5}"/>
              </a:ext>
              <a:ext uri="{C183D7F6-B498-43B3-948B-1728B52AA6E4}">
                <adec:decorative xmlns:adec="http://schemas.microsoft.com/office/drawing/2017/decorative" val="1"/>
              </a:ext>
            </a:extLst>
          </p:cNvPr>
          <p:cNvCxnSpPr>
            <a:cxnSpLocks/>
          </p:cNvCxnSpPr>
          <p:nvPr/>
        </p:nvCxnSpPr>
        <p:spPr bwMode="gray">
          <a:xfrm>
            <a:off x="9497148" y="3429000"/>
            <a:ext cx="1951854" cy="0"/>
          </a:xfrm>
          <a:prstGeom prst="line">
            <a:avLst/>
          </a:prstGeom>
          <a:ln w="317500" cap="rnd">
            <a:solidFill>
              <a:schemeClr val="bg1"/>
            </a:solidFill>
            <a:round/>
            <a:tailEnd type="arrow" w="lg"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7179980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7" name="Sky blue background">
            <a:extLst>
              <a:ext uri="{FF2B5EF4-FFF2-40B4-BE49-F238E27FC236}">
                <a16:creationId xmlns:a16="http://schemas.microsoft.com/office/drawing/2014/main" id="{EE1EB717-079D-4382-BC6B-05400E354E1D}"/>
              </a:ext>
              <a:ext uri="{C183D7F6-B498-43B3-948B-1728B52AA6E4}">
                <adec:decorative xmlns:adec="http://schemas.microsoft.com/office/drawing/2017/decorative" val="1"/>
              </a:ext>
            </a:extLst>
          </p:cNvPr>
          <p:cNvSpPr/>
          <p:nvPr/>
        </p:nvSpPr>
        <p:spPr bwMode="gray">
          <a:xfrm>
            <a:off x="184404" y="182880"/>
            <a:ext cx="11823192" cy="5936084"/>
          </a:xfrm>
          <a:prstGeom prst="roundRect">
            <a:avLst>
              <a:gd name="adj" fmla="val 1011"/>
            </a:avLst>
          </a:prstGeom>
          <a:solidFill>
            <a:schemeClr val="bg2"/>
          </a:solidFill>
          <a:ln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0"/>
              </a:spcBef>
              <a:spcAft>
                <a:spcPts val="0"/>
              </a:spcAft>
            </a:pPr>
            <a:endParaRPr lang="en-US" sz="1400" b="0" i="0" u="none" baseline="0" dirty="0">
              <a:solidFill>
                <a:srgbClr val="FFFFFF"/>
              </a:solidFill>
            </a:endParaRPr>
          </a:p>
        </p:txBody>
      </p:sp>
      <p:pic>
        <p:nvPicPr>
          <p:cNvPr id="11" name="Quotemark" descr="Large, stylized quotation mark">
            <a:extLst>
              <a:ext uri="{FF2B5EF4-FFF2-40B4-BE49-F238E27FC236}">
                <a16:creationId xmlns:a16="http://schemas.microsoft.com/office/drawing/2014/main" id="{034DE437-E18F-4BCB-BE69-5295B9D49647}"/>
              </a:ext>
              <a:ext uri="{C183D7F6-B498-43B3-948B-1728B52AA6E4}">
                <adec:decorative xmlns:adec="http://schemas.microsoft.com/office/drawing/2017/decorative" val="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5859458" y="1131593"/>
            <a:ext cx="473085" cy="473085"/>
          </a:xfrm>
          <a:prstGeom prst="rect">
            <a:avLst/>
          </a:prstGeom>
        </p:spPr>
      </p:pic>
      <p:sp>
        <p:nvSpPr>
          <p:cNvPr id="6" name="Text Placeholder 5">
            <a:extLst>
              <a:ext uri="{FF2B5EF4-FFF2-40B4-BE49-F238E27FC236}">
                <a16:creationId xmlns:a16="http://schemas.microsoft.com/office/drawing/2014/main" id="{268D9530-7244-4EEA-9E87-B99110498E7E}"/>
              </a:ext>
            </a:extLst>
          </p:cNvPr>
          <p:cNvSpPr>
            <a:spLocks noGrp="1"/>
          </p:cNvSpPr>
          <p:nvPr>
            <p:ph type="body" sz="quarter" idx="13" hasCustomPrompt="1"/>
          </p:nvPr>
        </p:nvSpPr>
        <p:spPr bwMode="gray">
          <a:xfrm>
            <a:off x="1976438" y="1841285"/>
            <a:ext cx="8235950" cy="2798977"/>
          </a:xfrm>
        </p:spPr>
        <p:txBody>
          <a:bodyPr>
            <a:normAutofit/>
          </a:bodyPr>
          <a:lstStyle>
            <a:lvl1pPr algn="ctr">
              <a:spcBef>
                <a:spcPts val="1200"/>
              </a:spcBef>
              <a:defRPr sz="2600">
                <a:solidFill>
                  <a:schemeClr val="accent6"/>
                </a:solidFill>
              </a:defRPr>
            </a:lvl1pPr>
            <a:lvl2pPr>
              <a:defRPr sz="2600">
                <a:solidFill>
                  <a:schemeClr val="accent5"/>
                </a:solidFill>
              </a:defRPr>
            </a:lvl2pPr>
            <a:lvl3pPr>
              <a:defRPr sz="2600">
                <a:solidFill>
                  <a:schemeClr val="accent5"/>
                </a:solidFill>
              </a:defRPr>
            </a:lvl3pPr>
            <a:lvl4pPr>
              <a:defRPr sz="2600">
                <a:solidFill>
                  <a:schemeClr val="accent5"/>
                </a:solidFill>
              </a:defRPr>
            </a:lvl4pPr>
            <a:lvl5pPr>
              <a:defRPr sz="2600">
                <a:solidFill>
                  <a:schemeClr val="accent5"/>
                </a:solidFill>
              </a:defRPr>
            </a:lvl5pPr>
          </a:lstStyle>
          <a:p>
            <a:pPr lvl="0"/>
            <a:r>
              <a:rPr lang="en-US" dirty="0"/>
              <a:t>“Use this textbox to include quotes without an attribution photo. Arial 26pt, sentence case. Do not modify size or placement of textbox.”</a:t>
            </a:r>
          </a:p>
        </p:txBody>
      </p:sp>
      <p:sp>
        <p:nvSpPr>
          <p:cNvPr id="10" name="Text Placeholder 9">
            <a:extLst>
              <a:ext uri="{FF2B5EF4-FFF2-40B4-BE49-F238E27FC236}">
                <a16:creationId xmlns:a16="http://schemas.microsoft.com/office/drawing/2014/main" id="{534C88A3-66AA-4865-9DC5-9F2DF606433E}"/>
              </a:ext>
            </a:extLst>
          </p:cNvPr>
          <p:cNvSpPr>
            <a:spLocks noGrp="1"/>
          </p:cNvSpPr>
          <p:nvPr>
            <p:ph type="body" sz="quarter" idx="14" hasCustomPrompt="1"/>
          </p:nvPr>
        </p:nvSpPr>
        <p:spPr bwMode="gray">
          <a:xfrm>
            <a:off x="3695700" y="5370594"/>
            <a:ext cx="4800600" cy="215444"/>
          </a:xfrm>
        </p:spPr>
        <p:txBody>
          <a:bodyPr wrap="square" anchor="b">
            <a:spAutoFit/>
          </a:bodyPr>
          <a:lstStyle>
            <a:lvl1pPr algn="ctr">
              <a:defRPr sz="1400" b="1">
                <a:solidFill>
                  <a:schemeClr val="accent6"/>
                </a:solidFill>
              </a:defRPr>
            </a:lvl1pPr>
            <a:lvl2pPr algn="ctr">
              <a:defRPr sz="1400" b="1">
                <a:solidFill>
                  <a:schemeClr val="accent5"/>
                </a:solidFill>
              </a:defRPr>
            </a:lvl2pPr>
            <a:lvl3pPr algn="ctr">
              <a:defRPr sz="1400" b="1">
                <a:solidFill>
                  <a:schemeClr val="accent5"/>
                </a:solidFill>
              </a:defRPr>
            </a:lvl3pPr>
            <a:lvl4pPr algn="ctr">
              <a:defRPr sz="1400" b="1">
                <a:solidFill>
                  <a:schemeClr val="accent5"/>
                </a:solidFill>
              </a:defRPr>
            </a:lvl4pPr>
            <a:lvl5pPr algn="ctr">
              <a:defRPr sz="1400" b="1">
                <a:solidFill>
                  <a:schemeClr val="accent5"/>
                </a:solidFill>
              </a:defRPr>
            </a:lvl5pPr>
          </a:lstStyle>
          <a:p>
            <a:pPr lvl="0"/>
            <a:r>
              <a:rPr lang="en-US" dirty="0"/>
              <a:t>Attribution name, Arial 14pt</a:t>
            </a:r>
          </a:p>
        </p:txBody>
      </p:sp>
      <p:sp>
        <p:nvSpPr>
          <p:cNvPr id="15" name="Text Placeholder 9">
            <a:extLst>
              <a:ext uri="{FF2B5EF4-FFF2-40B4-BE49-F238E27FC236}">
                <a16:creationId xmlns:a16="http://schemas.microsoft.com/office/drawing/2014/main" id="{539E5E69-25FD-4D9F-BEEC-39E50CAC01B9}"/>
              </a:ext>
            </a:extLst>
          </p:cNvPr>
          <p:cNvSpPr>
            <a:spLocks noGrp="1"/>
          </p:cNvSpPr>
          <p:nvPr>
            <p:ph type="body" sz="quarter" idx="15" hasCustomPrompt="1"/>
          </p:nvPr>
        </p:nvSpPr>
        <p:spPr bwMode="gray">
          <a:xfrm>
            <a:off x="3695700" y="5612482"/>
            <a:ext cx="4800600" cy="184666"/>
          </a:xfrm>
        </p:spPr>
        <p:txBody>
          <a:bodyPr wrap="square" anchor="t">
            <a:spAutoFit/>
          </a:bodyPr>
          <a:lstStyle>
            <a:lvl1pPr algn="ctr">
              <a:defRPr sz="1200" b="0">
                <a:solidFill>
                  <a:schemeClr val="accent6"/>
                </a:solidFill>
              </a:defRPr>
            </a:lvl1pPr>
            <a:lvl2pPr algn="ctr">
              <a:defRPr sz="1400" b="1">
                <a:solidFill>
                  <a:schemeClr val="accent5"/>
                </a:solidFill>
              </a:defRPr>
            </a:lvl2pPr>
            <a:lvl3pPr algn="ctr">
              <a:defRPr sz="1400" b="1">
                <a:solidFill>
                  <a:schemeClr val="accent5"/>
                </a:solidFill>
              </a:defRPr>
            </a:lvl3pPr>
            <a:lvl4pPr algn="ctr">
              <a:defRPr sz="1400" b="1">
                <a:solidFill>
                  <a:schemeClr val="accent5"/>
                </a:solidFill>
              </a:defRPr>
            </a:lvl4pPr>
            <a:lvl5pPr algn="ctr">
              <a:defRPr sz="1400" b="1">
                <a:solidFill>
                  <a:schemeClr val="accent5"/>
                </a:solidFill>
              </a:defRPr>
            </a:lvl5pPr>
          </a:lstStyle>
          <a:p>
            <a:pPr lvl="0"/>
            <a:r>
              <a:rPr lang="en-US" dirty="0"/>
              <a:t>Attribution title, Arial 12pt</a:t>
            </a:r>
          </a:p>
        </p:txBody>
      </p:sp>
      <p:sp>
        <p:nvSpPr>
          <p:cNvPr id="4" name="Footer Placeholder 3">
            <a:extLst>
              <a:ext uri="{FF2B5EF4-FFF2-40B4-BE49-F238E27FC236}">
                <a16:creationId xmlns:a16="http://schemas.microsoft.com/office/drawing/2014/main" id="{F671BF93-B235-43C1-B6B1-F5BF550234D5}"/>
              </a:ext>
            </a:extLst>
          </p:cNvPr>
          <p:cNvSpPr>
            <a:spLocks noGrp="1"/>
          </p:cNvSpPr>
          <p:nvPr>
            <p:ph type="ftr" sz="quarter" idx="11"/>
          </p:nvPr>
        </p:nvSpPr>
        <p:spPr bwMode="gray"/>
        <p:txBody>
          <a:bodyPr/>
          <a:lstStyle/>
          <a:p>
            <a:endParaRPr lang="en-US"/>
          </a:p>
        </p:txBody>
      </p:sp>
      <p:sp>
        <p:nvSpPr>
          <p:cNvPr id="5" name="Slide Number Placeholder 4">
            <a:extLst>
              <a:ext uri="{FF2B5EF4-FFF2-40B4-BE49-F238E27FC236}">
                <a16:creationId xmlns:a16="http://schemas.microsoft.com/office/drawing/2014/main" id="{3AF1A2B5-5197-4E57-9D4D-CCCEAD7BAFB2}"/>
              </a:ext>
            </a:extLst>
          </p:cNvPr>
          <p:cNvSpPr>
            <a:spLocks noGrp="1"/>
          </p:cNvSpPr>
          <p:nvPr>
            <p:ph type="sldNum" sz="quarter" idx="12"/>
          </p:nvPr>
        </p:nvSpPr>
        <p:spPr/>
        <p:txBody>
          <a:bodyPr/>
          <a:lstStyle/>
          <a:p>
            <a:fld id="{092CCD66-776E-784D-8A7C-E435BCC11AC4}" type="slidenum">
              <a:rPr lang="en-US" smtClean="0"/>
              <a:t>‹#›</a:t>
            </a:fld>
            <a:endParaRPr lang="en-US"/>
          </a:p>
        </p:txBody>
      </p:sp>
      <p:sp>
        <p:nvSpPr>
          <p:cNvPr id="3" name="Date Placeholder 2" hidden="1">
            <a:extLst>
              <a:ext uri="{FF2B5EF4-FFF2-40B4-BE49-F238E27FC236}">
                <a16:creationId xmlns:a16="http://schemas.microsoft.com/office/drawing/2014/main" id="{A03ECA26-E932-4438-A611-CD2E9AA59D7D}"/>
              </a:ext>
            </a:extLst>
          </p:cNvPr>
          <p:cNvSpPr>
            <a:spLocks noGrp="1"/>
          </p:cNvSpPr>
          <p:nvPr>
            <p:ph type="dt" sz="half" idx="10"/>
          </p:nvPr>
        </p:nvSpPr>
        <p:spPr/>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2792996097"/>
      </p:ext>
    </p:extLst>
  </p:cSld>
  <p:clrMapOvr>
    <a:masterClrMapping/>
  </p:clrMapOvr>
  <p:extLst>
    <p:ext uri="{DCECCB84-F9BA-43D5-87BE-67443E8EF086}">
      <p15:sldGuideLst xmlns:p15="http://schemas.microsoft.com/office/powerpoint/2012/main">
        <p15:guide id="1" orient="horz" pos="1160">
          <p15:clr>
            <a:srgbClr val="FBAE40"/>
          </p15:clr>
        </p15:guide>
        <p15:guide id="2" pos="1245">
          <p15:clr>
            <a:srgbClr val="FBAE40"/>
          </p15:clr>
        </p15:guide>
        <p15:guide id="3" pos="6433">
          <p15:clr>
            <a:srgbClr val="FBAE40"/>
          </p15:clr>
        </p15:guide>
        <p15:guide id="4" orient="horz" pos="2923">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Quote with Photo">
    <p:spTree>
      <p:nvGrpSpPr>
        <p:cNvPr id="1" name=""/>
        <p:cNvGrpSpPr/>
        <p:nvPr/>
      </p:nvGrpSpPr>
      <p:grpSpPr>
        <a:xfrm>
          <a:off x="0" y="0"/>
          <a:ext cx="0" cy="0"/>
          <a:chOff x="0" y="0"/>
          <a:chExt cx="0" cy="0"/>
        </a:xfrm>
      </p:grpSpPr>
      <p:sp>
        <p:nvSpPr>
          <p:cNvPr id="7" name="Sky blue background">
            <a:extLst>
              <a:ext uri="{FF2B5EF4-FFF2-40B4-BE49-F238E27FC236}">
                <a16:creationId xmlns:a16="http://schemas.microsoft.com/office/drawing/2014/main" id="{EE1EB717-079D-4382-BC6B-05400E354E1D}"/>
              </a:ext>
              <a:ext uri="{C183D7F6-B498-43B3-948B-1728B52AA6E4}">
                <adec:decorative xmlns:adec="http://schemas.microsoft.com/office/drawing/2017/decorative" val="1"/>
              </a:ext>
            </a:extLst>
          </p:cNvPr>
          <p:cNvSpPr/>
          <p:nvPr/>
        </p:nvSpPr>
        <p:spPr bwMode="gray">
          <a:xfrm>
            <a:off x="184404" y="182880"/>
            <a:ext cx="11823192" cy="5936084"/>
          </a:xfrm>
          <a:prstGeom prst="roundRect">
            <a:avLst>
              <a:gd name="adj" fmla="val 1011"/>
            </a:avLst>
          </a:prstGeom>
          <a:solidFill>
            <a:schemeClr val="bg2"/>
          </a:solidFill>
          <a:ln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0"/>
              </a:spcBef>
              <a:spcAft>
                <a:spcPts val="0"/>
              </a:spcAft>
            </a:pPr>
            <a:endParaRPr lang="en-US" sz="1400" b="0" i="0" u="none" baseline="0" dirty="0">
              <a:solidFill>
                <a:srgbClr val="FFFFFF"/>
              </a:solidFill>
            </a:endParaRPr>
          </a:p>
        </p:txBody>
      </p:sp>
      <p:pic>
        <p:nvPicPr>
          <p:cNvPr id="12" name="Quotemark" descr="Large, stylized quotation mark">
            <a:extLst>
              <a:ext uri="{FF2B5EF4-FFF2-40B4-BE49-F238E27FC236}">
                <a16:creationId xmlns:a16="http://schemas.microsoft.com/office/drawing/2014/main" id="{47B4F648-210C-4071-94A2-A05559F7D888}"/>
              </a:ext>
              <a:ext uri="{C183D7F6-B498-43B3-948B-1728B52AA6E4}">
                <adec:decorative xmlns:adec="http://schemas.microsoft.com/office/drawing/2017/decorative" val="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5859458" y="705903"/>
            <a:ext cx="473085" cy="473085"/>
          </a:xfrm>
          <a:prstGeom prst="rect">
            <a:avLst/>
          </a:prstGeom>
        </p:spPr>
      </p:pic>
      <p:sp>
        <p:nvSpPr>
          <p:cNvPr id="6" name="Text Placeholder 5">
            <a:extLst>
              <a:ext uri="{FF2B5EF4-FFF2-40B4-BE49-F238E27FC236}">
                <a16:creationId xmlns:a16="http://schemas.microsoft.com/office/drawing/2014/main" id="{268D9530-7244-4EEA-9E87-B99110498E7E}"/>
              </a:ext>
            </a:extLst>
          </p:cNvPr>
          <p:cNvSpPr>
            <a:spLocks noGrp="1"/>
          </p:cNvSpPr>
          <p:nvPr>
            <p:ph type="body" sz="quarter" idx="13" hasCustomPrompt="1"/>
          </p:nvPr>
        </p:nvSpPr>
        <p:spPr bwMode="gray">
          <a:xfrm>
            <a:off x="1976438" y="1435101"/>
            <a:ext cx="8235950" cy="2451100"/>
          </a:xfrm>
        </p:spPr>
        <p:txBody>
          <a:bodyPr>
            <a:normAutofit/>
          </a:bodyPr>
          <a:lstStyle>
            <a:lvl1pPr algn="ctr">
              <a:spcBef>
                <a:spcPts val="1200"/>
              </a:spcBef>
              <a:defRPr sz="2600">
                <a:solidFill>
                  <a:schemeClr val="accent6"/>
                </a:solidFill>
              </a:defRPr>
            </a:lvl1pPr>
            <a:lvl2pPr>
              <a:defRPr sz="2600">
                <a:solidFill>
                  <a:schemeClr val="accent5"/>
                </a:solidFill>
              </a:defRPr>
            </a:lvl2pPr>
            <a:lvl3pPr>
              <a:defRPr sz="2600">
                <a:solidFill>
                  <a:schemeClr val="accent5"/>
                </a:solidFill>
              </a:defRPr>
            </a:lvl3pPr>
            <a:lvl4pPr>
              <a:defRPr sz="2600">
                <a:solidFill>
                  <a:schemeClr val="accent5"/>
                </a:solidFill>
              </a:defRPr>
            </a:lvl4pPr>
            <a:lvl5pPr>
              <a:defRPr sz="2600">
                <a:solidFill>
                  <a:schemeClr val="accent5"/>
                </a:solidFill>
              </a:defRPr>
            </a:lvl5pPr>
          </a:lstStyle>
          <a:p>
            <a:pPr lvl="0"/>
            <a:r>
              <a:rPr lang="en-US" dirty="0"/>
              <a:t>“Use this textbox to include quotes with an attribution photo. Arial 26pt, sentence case. Do not modify size or placement of textbox.”</a:t>
            </a:r>
          </a:p>
        </p:txBody>
      </p:sp>
      <p:sp>
        <p:nvSpPr>
          <p:cNvPr id="13" name="Picture Placeholder 7">
            <a:extLst>
              <a:ext uri="{FF2B5EF4-FFF2-40B4-BE49-F238E27FC236}">
                <a16:creationId xmlns:a16="http://schemas.microsoft.com/office/drawing/2014/main" id="{D951BDD7-02E7-4695-9F59-170E730D05B2}"/>
              </a:ext>
              <a:ext uri="{C183D7F6-B498-43B3-948B-1728B52AA6E4}">
                <adec:decorative xmlns:adec="http://schemas.microsoft.com/office/drawing/2017/decorative" val="1"/>
              </a:ext>
            </a:extLst>
          </p:cNvPr>
          <p:cNvSpPr>
            <a:spLocks noGrp="1" noChangeAspect="1"/>
          </p:cNvSpPr>
          <p:nvPr>
            <p:ph type="pic" sz="quarter" idx="16" hasCustomPrompt="1"/>
          </p:nvPr>
        </p:nvSpPr>
        <p:spPr bwMode="gray">
          <a:xfrm>
            <a:off x="5570220" y="4103249"/>
            <a:ext cx="1051560" cy="1051560"/>
          </a:xfrm>
          <a:prstGeom prst="ellipse">
            <a:avLst/>
          </a:prstGeom>
        </p:spPr>
        <p:txBody>
          <a:bodyPr>
            <a:normAutofit/>
          </a:bodyPr>
          <a:lstStyle>
            <a:lvl1pPr algn="ctr">
              <a:spcBef>
                <a:spcPts val="0"/>
              </a:spcBef>
              <a:defRPr sz="800">
                <a:solidFill>
                  <a:schemeClr val="accent6"/>
                </a:solidFill>
              </a:defRPr>
            </a:lvl1pPr>
          </a:lstStyle>
          <a:p>
            <a:r>
              <a:rPr lang="en-US" dirty="0"/>
              <a:t>Insert attribution photo</a:t>
            </a:r>
          </a:p>
        </p:txBody>
      </p:sp>
      <p:sp>
        <p:nvSpPr>
          <p:cNvPr id="10" name="Text Placeholder 9">
            <a:extLst>
              <a:ext uri="{FF2B5EF4-FFF2-40B4-BE49-F238E27FC236}">
                <a16:creationId xmlns:a16="http://schemas.microsoft.com/office/drawing/2014/main" id="{534C88A3-66AA-4865-9DC5-9F2DF606433E}"/>
              </a:ext>
            </a:extLst>
          </p:cNvPr>
          <p:cNvSpPr>
            <a:spLocks noGrp="1"/>
          </p:cNvSpPr>
          <p:nvPr>
            <p:ph type="body" sz="quarter" idx="14" hasCustomPrompt="1"/>
          </p:nvPr>
        </p:nvSpPr>
        <p:spPr bwMode="gray">
          <a:xfrm>
            <a:off x="3695700" y="5370594"/>
            <a:ext cx="4800600" cy="215444"/>
          </a:xfrm>
        </p:spPr>
        <p:txBody>
          <a:bodyPr wrap="square" anchor="b">
            <a:spAutoFit/>
          </a:bodyPr>
          <a:lstStyle>
            <a:lvl1pPr algn="ctr">
              <a:defRPr sz="1400" b="1">
                <a:solidFill>
                  <a:schemeClr val="accent6"/>
                </a:solidFill>
              </a:defRPr>
            </a:lvl1pPr>
            <a:lvl2pPr algn="ctr">
              <a:defRPr sz="1400" b="1">
                <a:solidFill>
                  <a:schemeClr val="accent5"/>
                </a:solidFill>
              </a:defRPr>
            </a:lvl2pPr>
            <a:lvl3pPr algn="ctr">
              <a:defRPr sz="1400" b="1">
                <a:solidFill>
                  <a:schemeClr val="accent5"/>
                </a:solidFill>
              </a:defRPr>
            </a:lvl3pPr>
            <a:lvl4pPr algn="ctr">
              <a:defRPr sz="1400" b="1">
                <a:solidFill>
                  <a:schemeClr val="accent5"/>
                </a:solidFill>
              </a:defRPr>
            </a:lvl4pPr>
            <a:lvl5pPr algn="ctr">
              <a:defRPr sz="1400" b="1">
                <a:solidFill>
                  <a:schemeClr val="accent5"/>
                </a:solidFill>
              </a:defRPr>
            </a:lvl5pPr>
          </a:lstStyle>
          <a:p>
            <a:pPr lvl="0"/>
            <a:r>
              <a:rPr lang="en-US" dirty="0"/>
              <a:t>Attribution name, Arial 14pt</a:t>
            </a:r>
          </a:p>
        </p:txBody>
      </p:sp>
      <p:sp>
        <p:nvSpPr>
          <p:cNvPr id="15" name="Text Placeholder 9">
            <a:extLst>
              <a:ext uri="{FF2B5EF4-FFF2-40B4-BE49-F238E27FC236}">
                <a16:creationId xmlns:a16="http://schemas.microsoft.com/office/drawing/2014/main" id="{539E5E69-25FD-4D9F-BEEC-39E50CAC01B9}"/>
              </a:ext>
            </a:extLst>
          </p:cNvPr>
          <p:cNvSpPr>
            <a:spLocks noGrp="1"/>
          </p:cNvSpPr>
          <p:nvPr>
            <p:ph type="body" sz="quarter" idx="15" hasCustomPrompt="1"/>
          </p:nvPr>
        </p:nvSpPr>
        <p:spPr bwMode="gray">
          <a:xfrm>
            <a:off x="3695700" y="5612482"/>
            <a:ext cx="4800600" cy="184666"/>
          </a:xfrm>
        </p:spPr>
        <p:txBody>
          <a:bodyPr wrap="square" anchor="t">
            <a:spAutoFit/>
          </a:bodyPr>
          <a:lstStyle>
            <a:lvl1pPr algn="ctr">
              <a:defRPr sz="1200" b="0">
                <a:solidFill>
                  <a:schemeClr val="accent6"/>
                </a:solidFill>
              </a:defRPr>
            </a:lvl1pPr>
            <a:lvl2pPr algn="ctr">
              <a:defRPr sz="1400" b="1">
                <a:solidFill>
                  <a:schemeClr val="accent5"/>
                </a:solidFill>
              </a:defRPr>
            </a:lvl2pPr>
            <a:lvl3pPr algn="ctr">
              <a:defRPr sz="1400" b="1">
                <a:solidFill>
                  <a:schemeClr val="accent5"/>
                </a:solidFill>
              </a:defRPr>
            </a:lvl3pPr>
            <a:lvl4pPr algn="ctr">
              <a:defRPr sz="1400" b="1">
                <a:solidFill>
                  <a:schemeClr val="accent5"/>
                </a:solidFill>
              </a:defRPr>
            </a:lvl4pPr>
            <a:lvl5pPr algn="ctr">
              <a:defRPr sz="1400" b="1">
                <a:solidFill>
                  <a:schemeClr val="accent5"/>
                </a:solidFill>
              </a:defRPr>
            </a:lvl5pPr>
          </a:lstStyle>
          <a:p>
            <a:pPr lvl="0"/>
            <a:r>
              <a:rPr lang="en-US" dirty="0"/>
              <a:t>Attribution title, Arial 12pt</a:t>
            </a:r>
          </a:p>
        </p:txBody>
      </p:sp>
      <p:sp>
        <p:nvSpPr>
          <p:cNvPr id="4" name="Footer Placeholder 3">
            <a:extLst>
              <a:ext uri="{FF2B5EF4-FFF2-40B4-BE49-F238E27FC236}">
                <a16:creationId xmlns:a16="http://schemas.microsoft.com/office/drawing/2014/main" id="{F671BF93-B235-43C1-B6B1-F5BF550234D5}"/>
              </a:ext>
            </a:extLst>
          </p:cNvPr>
          <p:cNvSpPr>
            <a:spLocks noGrp="1"/>
          </p:cNvSpPr>
          <p:nvPr>
            <p:ph type="ftr" sz="quarter" idx="11"/>
          </p:nvPr>
        </p:nvSpPr>
        <p:spPr bwMode="gray"/>
        <p:txBody>
          <a:bodyPr/>
          <a:lstStyle/>
          <a:p>
            <a:endParaRPr lang="en-US"/>
          </a:p>
        </p:txBody>
      </p:sp>
      <p:sp>
        <p:nvSpPr>
          <p:cNvPr id="5" name="Slide Number Placeholder 4">
            <a:extLst>
              <a:ext uri="{FF2B5EF4-FFF2-40B4-BE49-F238E27FC236}">
                <a16:creationId xmlns:a16="http://schemas.microsoft.com/office/drawing/2014/main" id="{3AF1A2B5-5197-4E57-9D4D-CCCEAD7BAFB2}"/>
              </a:ext>
            </a:extLst>
          </p:cNvPr>
          <p:cNvSpPr>
            <a:spLocks noGrp="1"/>
          </p:cNvSpPr>
          <p:nvPr>
            <p:ph type="sldNum" sz="quarter" idx="12"/>
          </p:nvPr>
        </p:nvSpPr>
        <p:spPr/>
        <p:txBody>
          <a:bodyPr/>
          <a:lstStyle/>
          <a:p>
            <a:fld id="{092CCD66-776E-784D-8A7C-E435BCC11AC4}" type="slidenum">
              <a:rPr lang="en-US" smtClean="0"/>
              <a:t>‹#›</a:t>
            </a:fld>
            <a:endParaRPr lang="en-US"/>
          </a:p>
        </p:txBody>
      </p:sp>
      <p:sp>
        <p:nvSpPr>
          <p:cNvPr id="3" name="Date Placeholder 2" hidden="1">
            <a:extLst>
              <a:ext uri="{FF2B5EF4-FFF2-40B4-BE49-F238E27FC236}">
                <a16:creationId xmlns:a16="http://schemas.microsoft.com/office/drawing/2014/main" id="{A03ECA26-E932-4438-A611-CD2E9AA59D7D}"/>
              </a:ext>
            </a:extLst>
          </p:cNvPr>
          <p:cNvSpPr>
            <a:spLocks noGrp="1"/>
          </p:cNvSpPr>
          <p:nvPr>
            <p:ph type="dt" sz="half" idx="10"/>
          </p:nvPr>
        </p:nvSpPr>
        <p:spPr/>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1131251772"/>
      </p:ext>
    </p:extLst>
  </p:cSld>
  <p:clrMapOvr>
    <a:masterClrMapping/>
  </p:clrMapOvr>
  <p:extLst>
    <p:ext uri="{DCECCB84-F9BA-43D5-87BE-67443E8EF086}">
      <p15:sldGuideLst xmlns:p15="http://schemas.microsoft.com/office/powerpoint/2012/main">
        <p15:guide id="1" pos="1248">
          <p15:clr>
            <a:srgbClr val="FFC000"/>
          </p15:clr>
        </p15:guide>
        <p15:guide id="2" pos="6432">
          <p15:clr>
            <a:srgbClr val="FFC000"/>
          </p15:clr>
        </p15:guide>
        <p15:guide id="3" orient="horz" pos="904">
          <p15:clr>
            <a:srgbClr val="FFC000"/>
          </p15:clr>
        </p15:guide>
        <p15:guide id="4" orient="horz" pos="2448">
          <p15:clr>
            <a:srgbClr val="FFC00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Quote 02">
    <p:spTree>
      <p:nvGrpSpPr>
        <p:cNvPr id="1" name=""/>
        <p:cNvGrpSpPr/>
        <p:nvPr/>
      </p:nvGrpSpPr>
      <p:grpSpPr>
        <a:xfrm>
          <a:off x="0" y="0"/>
          <a:ext cx="0" cy="0"/>
          <a:chOff x="0" y="0"/>
          <a:chExt cx="0" cy="0"/>
        </a:xfrm>
      </p:grpSpPr>
      <p:sp>
        <p:nvSpPr>
          <p:cNvPr id="7" name="Background box">
            <a:extLst>
              <a:ext uri="{FF2B5EF4-FFF2-40B4-BE49-F238E27FC236}">
                <a16:creationId xmlns:a16="http://schemas.microsoft.com/office/drawing/2014/main" id="{EE1EB717-079D-4382-BC6B-05400E354E1D}"/>
              </a:ext>
              <a:ext uri="{C183D7F6-B498-43B3-948B-1728B52AA6E4}">
                <adec:decorative xmlns:adec="http://schemas.microsoft.com/office/drawing/2017/decorative" val="1"/>
              </a:ext>
            </a:extLst>
          </p:cNvPr>
          <p:cNvSpPr/>
          <p:nvPr/>
        </p:nvSpPr>
        <p:spPr bwMode="gray">
          <a:xfrm>
            <a:off x="184404" y="182880"/>
            <a:ext cx="11823192" cy="5936084"/>
          </a:xfrm>
          <a:prstGeom prst="roundRect">
            <a:avLst>
              <a:gd name="adj" fmla="val 1011"/>
            </a:avLst>
          </a:prstGeom>
          <a:solidFill>
            <a:srgbClr val="FBF9F4"/>
          </a:solidFill>
          <a:ln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0"/>
              </a:spcBef>
              <a:spcAft>
                <a:spcPts val="0"/>
              </a:spcAft>
            </a:pPr>
            <a:endParaRPr lang="en-US" sz="1400" b="0" i="0" u="none" baseline="0" dirty="0">
              <a:solidFill>
                <a:srgbClr val="FFFFFF"/>
              </a:solidFill>
            </a:endParaRPr>
          </a:p>
        </p:txBody>
      </p:sp>
      <p:pic>
        <p:nvPicPr>
          <p:cNvPr id="11" name="Quotemark" descr="Large, stylized quotation mark">
            <a:extLst>
              <a:ext uri="{FF2B5EF4-FFF2-40B4-BE49-F238E27FC236}">
                <a16:creationId xmlns:a16="http://schemas.microsoft.com/office/drawing/2014/main" id="{034DE437-E18F-4BCB-BE69-5295B9D49647}"/>
              </a:ext>
              <a:ext uri="{C183D7F6-B498-43B3-948B-1728B52AA6E4}">
                <adec:decorative xmlns:adec="http://schemas.microsoft.com/office/drawing/2017/decorative" val="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5859458" y="1131593"/>
            <a:ext cx="473085" cy="473085"/>
          </a:xfrm>
          <a:prstGeom prst="rect">
            <a:avLst/>
          </a:prstGeom>
        </p:spPr>
      </p:pic>
      <p:sp>
        <p:nvSpPr>
          <p:cNvPr id="6" name="Text Placeholder 5">
            <a:extLst>
              <a:ext uri="{FF2B5EF4-FFF2-40B4-BE49-F238E27FC236}">
                <a16:creationId xmlns:a16="http://schemas.microsoft.com/office/drawing/2014/main" id="{268D9530-7244-4EEA-9E87-B99110498E7E}"/>
              </a:ext>
            </a:extLst>
          </p:cNvPr>
          <p:cNvSpPr>
            <a:spLocks noGrp="1"/>
          </p:cNvSpPr>
          <p:nvPr>
            <p:ph type="body" sz="quarter" idx="13" hasCustomPrompt="1"/>
          </p:nvPr>
        </p:nvSpPr>
        <p:spPr bwMode="gray">
          <a:xfrm>
            <a:off x="1976438" y="1841285"/>
            <a:ext cx="8235950" cy="2798977"/>
          </a:xfrm>
        </p:spPr>
        <p:txBody>
          <a:bodyPr>
            <a:normAutofit/>
          </a:bodyPr>
          <a:lstStyle>
            <a:lvl1pPr algn="ctr">
              <a:spcBef>
                <a:spcPts val="1200"/>
              </a:spcBef>
              <a:defRPr sz="2600">
                <a:solidFill>
                  <a:schemeClr val="tx1"/>
                </a:solidFill>
              </a:defRPr>
            </a:lvl1pPr>
            <a:lvl2pPr>
              <a:defRPr sz="2600">
                <a:solidFill>
                  <a:schemeClr val="accent5"/>
                </a:solidFill>
              </a:defRPr>
            </a:lvl2pPr>
            <a:lvl3pPr>
              <a:defRPr sz="2600">
                <a:solidFill>
                  <a:schemeClr val="accent5"/>
                </a:solidFill>
              </a:defRPr>
            </a:lvl3pPr>
            <a:lvl4pPr>
              <a:defRPr sz="2600">
                <a:solidFill>
                  <a:schemeClr val="accent5"/>
                </a:solidFill>
              </a:defRPr>
            </a:lvl4pPr>
            <a:lvl5pPr>
              <a:defRPr sz="2600">
                <a:solidFill>
                  <a:schemeClr val="accent5"/>
                </a:solidFill>
              </a:defRPr>
            </a:lvl5pPr>
          </a:lstStyle>
          <a:p>
            <a:pPr lvl="0"/>
            <a:r>
              <a:rPr lang="en-US" dirty="0"/>
              <a:t>“Use this textbox to include quotes without an attribution photo. Arial 26pt, sentence case. Do not modify size or placement of textbox.”</a:t>
            </a:r>
          </a:p>
        </p:txBody>
      </p:sp>
      <p:sp>
        <p:nvSpPr>
          <p:cNvPr id="10" name="Text Placeholder 9">
            <a:extLst>
              <a:ext uri="{FF2B5EF4-FFF2-40B4-BE49-F238E27FC236}">
                <a16:creationId xmlns:a16="http://schemas.microsoft.com/office/drawing/2014/main" id="{534C88A3-66AA-4865-9DC5-9F2DF606433E}"/>
              </a:ext>
            </a:extLst>
          </p:cNvPr>
          <p:cNvSpPr>
            <a:spLocks noGrp="1"/>
          </p:cNvSpPr>
          <p:nvPr>
            <p:ph type="body" sz="quarter" idx="14" hasCustomPrompt="1"/>
          </p:nvPr>
        </p:nvSpPr>
        <p:spPr bwMode="gray">
          <a:xfrm>
            <a:off x="3695700" y="5370594"/>
            <a:ext cx="4800600" cy="215444"/>
          </a:xfrm>
        </p:spPr>
        <p:txBody>
          <a:bodyPr wrap="square" anchor="b">
            <a:spAutoFit/>
          </a:bodyPr>
          <a:lstStyle>
            <a:lvl1pPr algn="ctr">
              <a:defRPr sz="1400" b="1">
                <a:solidFill>
                  <a:schemeClr val="tx1"/>
                </a:solidFill>
              </a:defRPr>
            </a:lvl1pPr>
            <a:lvl2pPr algn="ctr">
              <a:defRPr sz="1400" b="1">
                <a:solidFill>
                  <a:schemeClr val="accent5"/>
                </a:solidFill>
              </a:defRPr>
            </a:lvl2pPr>
            <a:lvl3pPr algn="ctr">
              <a:defRPr sz="1400" b="1">
                <a:solidFill>
                  <a:schemeClr val="accent5"/>
                </a:solidFill>
              </a:defRPr>
            </a:lvl3pPr>
            <a:lvl4pPr algn="ctr">
              <a:defRPr sz="1400" b="1">
                <a:solidFill>
                  <a:schemeClr val="accent5"/>
                </a:solidFill>
              </a:defRPr>
            </a:lvl4pPr>
            <a:lvl5pPr algn="ctr">
              <a:defRPr sz="1400" b="1">
                <a:solidFill>
                  <a:schemeClr val="accent5"/>
                </a:solidFill>
              </a:defRPr>
            </a:lvl5pPr>
          </a:lstStyle>
          <a:p>
            <a:pPr lvl="0"/>
            <a:r>
              <a:rPr lang="en-US" dirty="0"/>
              <a:t>Attribution name, Arial 14pt</a:t>
            </a:r>
          </a:p>
        </p:txBody>
      </p:sp>
      <p:sp>
        <p:nvSpPr>
          <p:cNvPr id="15" name="Text Placeholder 9">
            <a:extLst>
              <a:ext uri="{FF2B5EF4-FFF2-40B4-BE49-F238E27FC236}">
                <a16:creationId xmlns:a16="http://schemas.microsoft.com/office/drawing/2014/main" id="{539E5E69-25FD-4D9F-BEEC-39E50CAC01B9}"/>
              </a:ext>
            </a:extLst>
          </p:cNvPr>
          <p:cNvSpPr>
            <a:spLocks noGrp="1"/>
          </p:cNvSpPr>
          <p:nvPr>
            <p:ph type="body" sz="quarter" idx="15" hasCustomPrompt="1"/>
          </p:nvPr>
        </p:nvSpPr>
        <p:spPr bwMode="gray">
          <a:xfrm>
            <a:off x="3695700" y="5612482"/>
            <a:ext cx="4800600" cy="184666"/>
          </a:xfrm>
        </p:spPr>
        <p:txBody>
          <a:bodyPr wrap="square" anchor="t">
            <a:spAutoFit/>
          </a:bodyPr>
          <a:lstStyle>
            <a:lvl1pPr algn="ctr">
              <a:defRPr sz="1200" b="0">
                <a:solidFill>
                  <a:schemeClr val="tx1"/>
                </a:solidFill>
              </a:defRPr>
            </a:lvl1pPr>
            <a:lvl2pPr algn="ctr">
              <a:defRPr sz="1400" b="1">
                <a:solidFill>
                  <a:schemeClr val="accent5"/>
                </a:solidFill>
              </a:defRPr>
            </a:lvl2pPr>
            <a:lvl3pPr algn="ctr">
              <a:defRPr sz="1400" b="1">
                <a:solidFill>
                  <a:schemeClr val="accent5"/>
                </a:solidFill>
              </a:defRPr>
            </a:lvl3pPr>
            <a:lvl4pPr algn="ctr">
              <a:defRPr sz="1400" b="1">
                <a:solidFill>
                  <a:schemeClr val="accent5"/>
                </a:solidFill>
              </a:defRPr>
            </a:lvl4pPr>
            <a:lvl5pPr algn="ctr">
              <a:defRPr sz="1400" b="1">
                <a:solidFill>
                  <a:schemeClr val="accent5"/>
                </a:solidFill>
              </a:defRPr>
            </a:lvl5pPr>
          </a:lstStyle>
          <a:p>
            <a:pPr lvl="0"/>
            <a:r>
              <a:rPr lang="en-US" dirty="0"/>
              <a:t>Attribution title, Arial 12pt</a:t>
            </a:r>
          </a:p>
        </p:txBody>
      </p:sp>
      <p:sp>
        <p:nvSpPr>
          <p:cNvPr id="4" name="Footer Placeholder 3">
            <a:extLst>
              <a:ext uri="{FF2B5EF4-FFF2-40B4-BE49-F238E27FC236}">
                <a16:creationId xmlns:a16="http://schemas.microsoft.com/office/drawing/2014/main" id="{F671BF93-B235-43C1-B6B1-F5BF550234D5}"/>
              </a:ext>
            </a:extLst>
          </p:cNvPr>
          <p:cNvSpPr>
            <a:spLocks noGrp="1"/>
          </p:cNvSpPr>
          <p:nvPr>
            <p:ph type="ftr" sz="quarter" idx="11"/>
          </p:nvPr>
        </p:nvSpPr>
        <p:spPr bwMode="gray"/>
        <p:txBody>
          <a:bodyPr/>
          <a:lstStyle/>
          <a:p>
            <a:endParaRPr lang="en-US"/>
          </a:p>
        </p:txBody>
      </p:sp>
      <p:sp>
        <p:nvSpPr>
          <p:cNvPr id="5" name="Slide Number Placeholder 4">
            <a:extLst>
              <a:ext uri="{FF2B5EF4-FFF2-40B4-BE49-F238E27FC236}">
                <a16:creationId xmlns:a16="http://schemas.microsoft.com/office/drawing/2014/main" id="{3AF1A2B5-5197-4E57-9D4D-CCCEAD7BAFB2}"/>
              </a:ext>
            </a:extLst>
          </p:cNvPr>
          <p:cNvSpPr>
            <a:spLocks noGrp="1"/>
          </p:cNvSpPr>
          <p:nvPr>
            <p:ph type="sldNum" sz="quarter" idx="12"/>
          </p:nvPr>
        </p:nvSpPr>
        <p:spPr/>
        <p:txBody>
          <a:bodyPr/>
          <a:lstStyle/>
          <a:p>
            <a:fld id="{092CCD66-776E-784D-8A7C-E435BCC11AC4}" type="slidenum">
              <a:rPr lang="en-US" smtClean="0"/>
              <a:t>‹#›</a:t>
            </a:fld>
            <a:endParaRPr lang="en-US"/>
          </a:p>
        </p:txBody>
      </p:sp>
      <p:sp>
        <p:nvSpPr>
          <p:cNvPr id="3" name="Date Placeholder 2" hidden="1">
            <a:extLst>
              <a:ext uri="{FF2B5EF4-FFF2-40B4-BE49-F238E27FC236}">
                <a16:creationId xmlns:a16="http://schemas.microsoft.com/office/drawing/2014/main" id="{A03ECA26-E932-4438-A611-CD2E9AA59D7D}"/>
              </a:ext>
            </a:extLst>
          </p:cNvPr>
          <p:cNvSpPr>
            <a:spLocks noGrp="1"/>
          </p:cNvSpPr>
          <p:nvPr>
            <p:ph type="dt" sz="half" idx="10"/>
          </p:nvPr>
        </p:nvSpPr>
        <p:spPr/>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3457256259"/>
      </p:ext>
    </p:extLst>
  </p:cSld>
  <p:clrMapOvr>
    <a:masterClrMapping/>
  </p:clrMapOvr>
  <p:extLst>
    <p:ext uri="{DCECCB84-F9BA-43D5-87BE-67443E8EF086}">
      <p15:sldGuideLst xmlns:p15="http://schemas.microsoft.com/office/powerpoint/2012/main">
        <p15:guide id="1" orient="horz" pos="1160">
          <p15:clr>
            <a:srgbClr val="FBAE40"/>
          </p15:clr>
        </p15:guide>
        <p15:guide id="2" pos="1245">
          <p15:clr>
            <a:srgbClr val="FBAE40"/>
          </p15:clr>
        </p15:guide>
        <p15:guide id="3" pos="6433">
          <p15:clr>
            <a:srgbClr val="FBAE40"/>
          </p15:clr>
        </p15:guide>
        <p15:guide id="4" orient="horz" pos="2923">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Quote with Photo 02">
    <p:spTree>
      <p:nvGrpSpPr>
        <p:cNvPr id="1" name=""/>
        <p:cNvGrpSpPr/>
        <p:nvPr/>
      </p:nvGrpSpPr>
      <p:grpSpPr>
        <a:xfrm>
          <a:off x="0" y="0"/>
          <a:ext cx="0" cy="0"/>
          <a:chOff x="0" y="0"/>
          <a:chExt cx="0" cy="0"/>
        </a:xfrm>
      </p:grpSpPr>
      <p:sp>
        <p:nvSpPr>
          <p:cNvPr id="7" name="Background box">
            <a:extLst>
              <a:ext uri="{FF2B5EF4-FFF2-40B4-BE49-F238E27FC236}">
                <a16:creationId xmlns:a16="http://schemas.microsoft.com/office/drawing/2014/main" id="{EE1EB717-079D-4382-BC6B-05400E354E1D}"/>
              </a:ext>
              <a:ext uri="{C183D7F6-B498-43B3-948B-1728B52AA6E4}">
                <adec:decorative xmlns:adec="http://schemas.microsoft.com/office/drawing/2017/decorative" val="1"/>
              </a:ext>
            </a:extLst>
          </p:cNvPr>
          <p:cNvSpPr/>
          <p:nvPr/>
        </p:nvSpPr>
        <p:spPr bwMode="gray">
          <a:xfrm>
            <a:off x="184404" y="182880"/>
            <a:ext cx="11823192" cy="5936084"/>
          </a:xfrm>
          <a:prstGeom prst="roundRect">
            <a:avLst>
              <a:gd name="adj" fmla="val 1011"/>
            </a:avLst>
          </a:prstGeom>
          <a:solidFill>
            <a:srgbClr val="FBF9F4"/>
          </a:solidFill>
          <a:ln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0"/>
              </a:spcBef>
              <a:spcAft>
                <a:spcPts val="0"/>
              </a:spcAft>
            </a:pPr>
            <a:endParaRPr lang="en-US" sz="1400" b="0" i="0" u="none" baseline="0" dirty="0">
              <a:solidFill>
                <a:srgbClr val="FFFFFF"/>
              </a:solidFill>
            </a:endParaRPr>
          </a:p>
        </p:txBody>
      </p:sp>
      <p:pic>
        <p:nvPicPr>
          <p:cNvPr id="12" name="Quotemark" descr="Large, stylized quotation mark">
            <a:extLst>
              <a:ext uri="{FF2B5EF4-FFF2-40B4-BE49-F238E27FC236}">
                <a16:creationId xmlns:a16="http://schemas.microsoft.com/office/drawing/2014/main" id="{47B4F648-210C-4071-94A2-A05559F7D888}"/>
              </a:ext>
              <a:ext uri="{C183D7F6-B498-43B3-948B-1728B52AA6E4}">
                <adec:decorative xmlns:adec="http://schemas.microsoft.com/office/drawing/2017/decorative" val="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5859458" y="705903"/>
            <a:ext cx="473085" cy="473085"/>
          </a:xfrm>
          <a:prstGeom prst="rect">
            <a:avLst/>
          </a:prstGeom>
        </p:spPr>
      </p:pic>
      <p:sp>
        <p:nvSpPr>
          <p:cNvPr id="6" name="Text Placeholder 5">
            <a:extLst>
              <a:ext uri="{FF2B5EF4-FFF2-40B4-BE49-F238E27FC236}">
                <a16:creationId xmlns:a16="http://schemas.microsoft.com/office/drawing/2014/main" id="{268D9530-7244-4EEA-9E87-B99110498E7E}"/>
              </a:ext>
            </a:extLst>
          </p:cNvPr>
          <p:cNvSpPr>
            <a:spLocks noGrp="1"/>
          </p:cNvSpPr>
          <p:nvPr>
            <p:ph type="body" sz="quarter" idx="13" hasCustomPrompt="1"/>
          </p:nvPr>
        </p:nvSpPr>
        <p:spPr bwMode="gray">
          <a:xfrm>
            <a:off x="1976438" y="1435101"/>
            <a:ext cx="8235950" cy="2451100"/>
          </a:xfrm>
        </p:spPr>
        <p:txBody>
          <a:bodyPr>
            <a:normAutofit/>
          </a:bodyPr>
          <a:lstStyle>
            <a:lvl1pPr algn="ctr">
              <a:spcBef>
                <a:spcPts val="1200"/>
              </a:spcBef>
              <a:defRPr sz="2600">
                <a:solidFill>
                  <a:schemeClr val="tx1"/>
                </a:solidFill>
              </a:defRPr>
            </a:lvl1pPr>
            <a:lvl2pPr>
              <a:defRPr sz="2600">
                <a:solidFill>
                  <a:schemeClr val="accent5"/>
                </a:solidFill>
              </a:defRPr>
            </a:lvl2pPr>
            <a:lvl3pPr>
              <a:defRPr sz="2600">
                <a:solidFill>
                  <a:schemeClr val="accent5"/>
                </a:solidFill>
              </a:defRPr>
            </a:lvl3pPr>
            <a:lvl4pPr>
              <a:defRPr sz="2600">
                <a:solidFill>
                  <a:schemeClr val="accent5"/>
                </a:solidFill>
              </a:defRPr>
            </a:lvl4pPr>
            <a:lvl5pPr>
              <a:defRPr sz="2600">
                <a:solidFill>
                  <a:schemeClr val="accent5"/>
                </a:solidFill>
              </a:defRPr>
            </a:lvl5pPr>
          </a:lstStyle>
          <a:p>
            <a:pPr lvl="0"/>
            <a:r>
              <a:rPr lang="en-US" dirty="0"/>
              <a:t>“Use this textbox to include quotes with an attribution photo. Arial 26pt, sentence case. Do not modify size or placement of textbox.”</a:t>
            </a:r>
          </a:p>
        </p:txBody>
      </p:sp>
      <p:sp>
        <p:nvSpPr>
          <p:cNvPr id="13" name="Picture Placeholder 7">
            <a:extLst>
              <a:ext uri="{FF2B5EF4-FFF2-40B4-BE49-F238E27FC236}">
                <a16:creationId xmlns:a16="http://schemas.microsoft.com/office/drawing/2014/main" id="{D951BDD7-02E7-4695-9F59-170E730D05B2}"/>
              </a:ext>
              <a:ext uri="{C183D7F6-B498-43B3-948B-1728B52AA6E4}">
                <adec:decorative xmlns:adec="http://schemas.microsoft.com/office/drawing/2017/decorative" val="1"/>
              </a:ext>
            </a:extLst>
          </p:cNvPr>
          <p:cNvSpPr>
            <a:spLocks noGrp="1" noChangeAspect="1"/>
          </p:cNvSpPr>
          <p:nvPr>
            <p:ph type="pic" sz="quarter" idx="16" hasCustomPrompt="1"/>
          </p:nvPr>
        </p:nvSpPr>
        <p:spPr bwMode="gray">
          <a:xfrm>
            <a:off x="5570220" y="4103249"/>
            <a:ext cx="1051560" cy="1051560"/>
          </a:xfrm>
          <a:prstGeom prst="ellipse">
            <a:avLst/>
          </a:prstGeom>
        </p:spPr>
        <p:txBody>
          <a:bodyPr>
            <a:normAutofit/>
          </a:bodyPr>
          <a:lstStyle>
            <a:lvl1pPr algn="ctr">
              <a:spcBef>
                <a:spcPts val="0"/>
              </a:spcBef>
              <a:defRPr sz="800">
                <a:solidFill>
                  <a:schemeClr val="tx1"/>
                </a:solidFill>
              </a:defRPr>
            </a:lvl1pPr>
          </a:lstStyle>
          <a:p>
            <a:r>
              <a:rPr lang="en-US" dirty="0"/>
              <a:t>Insert attribution photo</a:t>
            </a:r>
          </a:p>
        </p:txBody>
      </p:sp>
      <p:sp>
        <p:nvSpPr>
          <p:cNvPr id="10" name="Text Placeholder 9">
            <a:extLst>
              <a:ext uri="{FF2B5EF4-FFF2-40B4-BE49-F238E27FC236}">
                <a16:creationId xmlns:a16="http://schemas.microsoft.com/office/drawing/2014/main" id="{534C88A3-66AA-4865-9DC5-9F2DF606433E}"/>
              </a:ext>
            </a:extLst>
          </p:cNvPr>
          <p:cNvSpPr>
            <a:spLocks noGrp="1"/>
          </p:cNvSpPr>
          <p:nvPr>
            <p:ph type="body" sz="quarter" idx="14" hasCustomPrompt="1"/>
          </p:nvPr>
        </p:nvSpPr>
        <p:spPr bwMode="gray">
          <a:xfrm>
            <a:off x="3695700" y="5370594"/>
            <a:ext cx="4800600" cy="215444"/>
          </a:xfrm>
        </p:spPr>
        <p:txBody>
          <a:bodyPr wrap="square" anchor="b">
            <a:spAutoFit/>
          </a:bodyPr>
          <a:lstStyle>
            <a:lvl1pPr algn="ctr">
              <a:defRPr sz="1400" b="1">
                <a:solidFill>
                  <a:schemeClr val="tx1"/>
                </a:solidFill>
              </a:defRPr>
            </a:lvl1pPr>
            <a:lvl2pPr algn="ctr">
              <a:defRPr sz="1400" b="1">
                <a:solidFill>
                  <a:schemeClr val="accent5"/>
                </a:solidFill>
              </a:defRPr>
            </a:lvl2pPr>
            <a:lvl3pPr algn="ctr">
              <a:defRPr sz="1400" b="1">
                <a:solidFill>
                  <a:schemeClr val="accent5"/>
                </a:solidFill>
              </a:defRPr>
            </a:lvl3pPr>
            <a:lvl4pPr algn="ctr">
              <a:defRPr sz="1400" b="1">
                <a:solidFill>
                  <a:schemeClr val="accent5"/>
                </a:solidFill>
              </a:defRPr>
            </a:lvl4pPr>
            <a:lvl5pPr algn="ctr">
              <a:defRPr sz="1400" b="1">
                <a:solidFill>
                  <a:schemeClr val="accent5"/>
                </a:solidFill>
              </a:defRPr>
            </a:lvl5pPr>
          </a:lstStyle>
          <a:p>
            <a:pPr lvl="0"/>
            <a:r>
              <a:rPr lang="en-US" dirty="0"/>
              <a:t>Attribution name, Arial 14pt</a:t>
            </a:r>
          </a:p>
        </p:txBody>
      </p:sp>
      <p:sp>
        <p:nvSpPr>
          <p:cNvPr id="15" name="Text Placeholder 9">
            <a:extLst>
              <a:ext uri="{FF2B5EF4-FFF2-40B4-BE49-F238E27FC236}">
                <a16:creationId xmlns:a16="http://schemas.microsoft.com/office/drawing/2014/main" id="{539E5E69-25FD-4D9F-BEEC-39E50CAC01B9}"/>
              </a:ext>
            </a:extLst>
          </p:cNvPr>
          <p:cNvSpPr>
            <a:spLocks noGrp="1"/>
          </p:cNvSpPr>
          <p:nvPr>
            <p:ph type="body" sz="quarter" idx="15" hasCustomPrompt="1"/>
          </p:nvPr>
        </p:nvSpPr>
        <p:spPr bwMode="gray">
          <a:xfrm>
            <a:off x="3695700" y="5612482"/>
            <a:ext cx="4800600" cy="184666"/>
          </a:xfrm>
        </p:spPr>
        <p:txBody>
          <a:bodyPr wrap="square" anchor="t">
            <a:spAutoFit/>
          </a:bodyPr>
          <a:lstStyle>
            <a:lvl1pPr algn="ctr">
              <a:defRPr sz="1200" b="0">
                <a:solidFill>
                  <a:schemeClr val="tx1"/>
                </a:solidFill>
              </a:defRPr>
            </a:lvl1pPr>
            <a:lvl2pPr algn="ctr">
              <a:defRPr sz="1400" b="1">
                <a:solidFill>
                  <a:schemeClr val="accent5"/>
                </a:solidFill>
              </a:defRPr>
            </a:lvl2pPr>
            <a:lvl3pPr algn="ctr">
              <a:defRPr sz="1400" b="1">
                <a:solidFill>
                  <a:schemeClr val="accent5"/>
                </a:solidFill>
              </a:defRPr>
            </a:lvl3pPr>
            <a:lvl4pPr algn="ctr">
              <a:defRPr sz="1400" b="1">
                <a:solidFill>
                  <a:schemeClr val="accent5"/>
                </a:solidFill>
              </a:defRPr>
            </a:lvl4pPr>
            <a:lvl5pPr algn="ctr">
              <a:defRPr sz="1400" b="1">
                <a:solidFill>
                  <a:schemeClr val="accent5"/>
                </a:solidFill>
              </a:defRPr>
            </a:lvl5pPr>
          </a:lstStyle>
          <a:p>
            <a:pPr lvl="0"/>
            <a:r>
              <a:rPr lang="en-US" dirty="0"/>
              <a:t>Attribution title, Arial 12pt</a:t>
            </a:r>
          </a:p>
        </p:txBody>
      </p:sp>
      <p:sp>
        <p:nvSpPr>
          <p:cNvPr id="4" name="Footer Placeholder 3">
            <a:extLst>
              <a:ext uri="{FF2B5EF4-FFF2-40B4-BE49-F238E27FC236}">
                <a16:creationId xmlns:a16="http://schemas.microsoft.com/office/drawing/2014/main" id="{F671BF93-B235-43C1-B6B1-F5BF550234D5}"/>
              </a:ext>
            </a:extLst>
          </p:cNvPr>
          <p:cNvSpPr>
            <a:spLocks noGrp="1"/>
          </p:cNvSpPr>
          <p:nvPr>
            <p:ph type="ftr" sz="quarter" idx="11"/>
          </p:nvPr>
        </p:nvSpPr>
        <p:spPr bwMode="gray"/>
        <p:txBody>
          <a:bodyPr/>
          <a:lstStyle/>
          <a:p>
            <a:endParaRPr lang="en-US"/>
          </a:p>
        </p:txBody>
      </p:sp>
      <p:sp>
        <p:nvSpPr>
          <p:cNvPr id="5" name="Slide Number Placeholder 4">
            <a:extLst>
              <a:ext uri="{FF2B5EF4-FFF2-40B4-BE49-F238E27FC236}">
                <a16:creationId xmlns:a16="http://schemas.microsoft.com/office/drawing/2014/main" id="{3AF1A2B5-5197-4E57-9D4D-CCCEAD7BAFB2}"/>
              </a:ext>
            </a:extLst>
          </p:cNvPr>
          <p:cNvSpPr>
            <a:spLocks noGrp="1"/>
          </p:cNvSpPr>
          <p:nvPr>
            <p:ph type="sldNum" sz="quarter" idx="12"/>
          </p:nvPr>
        </p:nvSpPr>
        <p:spPr/>
        <p:txBody>
          <a:bodyPr/>
          <a:lstStyle/>
          <a:p>
            <a:fld id="{092CCD66-776E-784D-8A7C-E435BCC11AC4}" type="slidenum">
              <a:rPr lang="en-US" smtClean="0"/>
              <a:t>‹#›</a:t>
            </a:fld>
            <a:endParaRPr lang="en-US"/>
          </a:p>
        </p:txBody>
      </p:sp>
      <p:sp>
        <p:nvSpPr>
          <p:cNvPr id="3" name="Date Placeholder 2" hidden="1">
            <a:extLst>
              <a:ext uri="{FF2B5EF4-FFF2-40B4-BE49-F238E27FC236}">
                <a16:creationId xmlns:a16="http://schemas.microsoft.com/office/drawing/2014/main" id="{A03ECA26-E932-4438-A611-CD2E9AA59D7D}"/>
              </a:ext>
            </a:extLst>
          </p:cNvPr>
          <p:cNvSpPr>
            <a:spLocks noGrp="1"/>
          </p:cNvSpPr>
          <p:nvPr>
            <p:ph type="dt" sz="half" idx="10"/>
          </p:nvPr>
        </p:nvSpPr>
        <p:spPr/>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1735868923"/>
      </p:ext>
    </p:extLst>
  </p:cSld>
  <p:clrMapOvr>
    <a:masterClrMapping/>
  </p:clrMapOvr>
  <p:extLst>
    <p:ext uri="{DCECCB84-F9BA-43D5-87BE-67443E8EF086}">
      <p15:sldGuideLst xmlns:p15="http://schemas.microsoft.com/office/powerpoint/2012/main">
        <p15:guide id="1" pos="1248">
          <p15:clr>
            <a:srgbClr val="FFC000"/>
          </p15:clr>
        </p15:guide>
        <p15:guide id="2" pos="6432">
          <p15:clr>
            <a:srgbClr val="FFC000"/>
          </p15:clr>
        </p15:guide>
        <p15:guide id="3" orient="horz" pos="904">
          <p15:clr>
            <a:srgbClr val="FFC000"/>
          </p15:clr>
        </p15:guide>
        <p15:guide id="4" orient="horz" pos="2448">
          <p15:clr>
            <a:srgbClr val="FFC00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Big Fact">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660E6D3-AAAB-4BAD-BA41-1B807EC96B8A}"/>
              </a:ext>
            </a:extLst>
          </p:cNvPr>
          <p:cNvSpPr>
            <a:spLocks noGrp="1"/>
          </p:cNvSpPr>
          <p:nvPr>
            <p:ph type="body" sz="quarter" idx="13" hasCustomPrompt="1"/>
          </p:nvPr>
        </p:nvSpPr>
        <p:spPr bwMode="gray">
          <a:xfrm>
            <a:off x="3924300" y="2446003"/>
            <a:ext cx="4343400" cy="1231106"/>
          </a:xfrm>
        </p:spPr>
        <p:txBody>
          <a:bodyPr wrap="square" anchor="b">
            <a:spAutoFit/>
          </a:bodyPr>
          <a:lstStyle>
            <a:lvl1pPr algn="ctr">
              <a:spcBef>
                <a:spcPts val="0"/>
              </a:spcBef>
              <a:defRPr sz="8000" b="1">
                <a:solidFill>
                  <a:schemeClr val="accent6"/>
                </a:solidFill>
              </a:defRPr>
            </a:lvl1pPr>
          </a:lstStyle>
          <a:p>
            <a:pPr lvl="0"/>
            <a:r>
              <a:rPr lang="en-US" dirty="0"/>
              <a:t>###%</a:t>
            </a:r>
          </a:p>
        </p:txBody>
      </p:sp>
      <p:sp>
        <p:nvSpPr>
          <p:cNvPr id="9" name="Text Placeholder 8">
            <a:extLst>
              <a:ext uri="{FF2B5EF4-FFF2-40B4-BE49-F238E27FC236}">
                <a16:creationId xmlns:a16="http://schemas.microsoft.com/office/drawing/2014/main" id="{9268A523-92CF-4538-8D9C-5EBFB8A5B5C9}"/>
              </a:ext>
            </a:extLst>
          </p:cNvPr>
          <p:cNvSpPr>
            <a:spLocks noGrp="1"/>
          </p:cNvSpPr>
          <p:nvPr>
            <p:ph type="body" sz="quarter" idx="14" hasCustomPrompt="1"/>
          </p:nvPr>
        </p:nvSpPr>
        <p:spPr bwMode="gray">
          <a:xfrm>
            <a:off x="3924300" y="3708424"/>
            <a:ext cx="4343400" cy="230832"/>
          </a:xfrm>
        </p:spPr>
        <p:txBody>
          <a:bodyPr>
            <a:spAutoFit/>
          </a:bodyPr>
          <a:lstStyle>
            <a:lvl1pPr algn="ctr">
              <a:defRPr sz="1500"/>
            </a:lvl1pPr>
          </a:lstStyle>
          <a:p>
            <a:pPr lvl="0"/>
            <a:r>
              <a:rPr lang="en-US" dirty="0"/>
              <a:t>Context about fact</a:t>
            </a:r>
          </a:p>
        </p:txBody>
      </p:sp>
      <p:sp>
        <p:nvSpPr>
          <p:cNvPr id="4" name="Footer Placeholder 3">
            <a:extLst>
              <a:ext uri="{FF2B5EF4-FFF2-40B4-BE49-F238E27FC236}">
                <a16:creationId xmlns:a16="http://schemas.microsoft.com/office/drawing/2014/main" id="{F671BF93-B235-43C1-B6B1-F5BF550234D5}"/>
              </a:ext>
            </a:extLst>
          </p:cNvPr>
          <p:cNvSpPr>
            <a:spLocks noGrp="1"/>
          </p:cNvSpPr>
          <p:nvPr>
            <p:ph type="ftr" sz="quarter" idx="11"/>
          </p:nvPr>
        </p:nvSpPr>
        <p:spPr bwMode="gray"/>
        <p:txBody>
          <a:bodyPr/>
          <a:lstStyle/>
          <a:p>
            <a:endParaRPr lang="en-US"/>
          </a:p>
        </p:txBody>
      </p:sp>
      <p:sp>
        <p:nvSpPr>
          <p:cNvPr id="5" name="Slide Number Placeholder 4">
            <a:extLst>
              <a:ext uri="{FF2B5EF4-FFF2-40B4-BE49-F238E27FC236}">
                <a16:creationId xmlns:a16="http://schemas.microsoft.com/office/drawing/2014/main" id="{3AF1A2B5-5197-4E57-9D4D-CCCEAD7BAFB2}"/>
              </a:ext>
            </a:extLst>
          </p:cNvPr>
          <p:cNvSpPr>
            <a:spLocks noGrp="1"/>
          </p:cNvSpPr>
          <p:nvPr>
            <p:ph type="sldNum" sz="quarter" idx="12"/>
          </p:nvPr>
        </p:nvSpPr>
        <p:spPr/>
        <p:txBody>
          <a:bodyPr/>
          <a:lstStyle/>
          <a:p>
            <a:fld id="{092CCD66-776E-784D-8A7C-E435BCC11AC4}" type="slidenum">
              <a:rPr lang="en-US" smtClean="0"/>
              <a:t>‹#›</a:t>
            </a:fld>
            <a:endParaRPr lang="en-US"/>
          </a:p>
        </p:txBody>
      </p:sp>
      <p:sp>
        <p:nvSpPr>
          <p:cNvPr id="3" name="Date Placeholder 2" hidden="1">
            <a:extLst>
              <a:ext uri="{FF2B5EF4-FFF2-40B4-BE49-F238E27FC236}">
                <a16:creationId xmlns:a16="http://schemas.microsoft.com/office/drawing/2014/main" id="{A03ECA26-E932-4438-A611-CD2E9AA59D7D}"/>
              </a:ext>
            </a:extLst>
          </p:cNvPr>
          <p:cNvSpPr>
            <a:spLocks noGrp="1"/>
          </p:cNvSpPr>
          <p:nvPr>
            <p:ph type="dt" sz="half" idx="10"/>
          </p:nvPr>
        </p:nvSpPr>
        <p:spPr/>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1428194823"/>
      </p:ext>
    </p:extLst>
  </p:cSld>
  <p:clrMapOvr>
    <a:masterClrMapping/>
  </p:clrMapOvr>
  <p:extLst>
    <p:ext uri="{DCECCB84-F9BA-43D5-87BE-67443E8EF086}">
      <p15:sldGuideLst xmlns:p15="http://schemas.microsoft.com/office/powerpoint/2012/main">
        <p15:guide id="1" orient="horz" pos="3776">
          <p15:clr>
            <a:srgbClr val="FBAE40"/>
          </p15:clr>
        </p15:guide>
        <p15:guide id="2" orient="horz" pos="344">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Big Fact 02">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660E6D3-AAAB-4BAD-BA41-1B807EC96B8A}"/>
              </a:ext>
            </a:extLst>
          </p:cNvPr>
          <p:cNvSpPr>
            <a:spLocks noGrp="1"/>
          </p:cNvSpPr>
          <p:nvPr>
            <p:ph type="body" sz="quarter" idx="13" hasCustomPrompt="1"/>
          </p:nvPr>
        </p:nvSpPr>
        <p:spPr bwMode="gray">
          <a:xfrm>
            <a:off x="1521502" y="2446003"/>
            <a:ext cx="4343400" cy="1231106"/>
          </a:xfrm>
        </p:spPr>
        <p:txBody>
          <a:bodyPr wrap="square" anchor="b">
            <a:spAutoFit/>
          </a:bodyPr>
          <a:lstStyle>
            <a:lvl1pPr algn="ctr">
              <a:spcBef>
                <a:spcPts val="0"/>
              </a:spcBef>
              <a:defRPr sz="8000" b="1">
                <a:solidFill>
                  <a:schemeClr val="accent6"/>
                </a:solidFill>
              </a:defRPr>
            </a:lvl1pPr>
          </a:lstStyle>
          <a:p>
            <a:pPr lvl="0"/>
            <a:r>
              <a:rPr lang="en-US" dirty="0"/>
              <a:t>###%</a:t>
            </a:r>
          </a:p>
        </p:txBody>
      </p:sp>
      <p:sp>
        <p:nvSpPr>
          <p:cNvPr id="9" name="Text Placeholder 8">
            <a:extLst>
              <a:ext uri="{FF2B5EF4-FFF2-40B4-BE49-F238E27FC236}">
                <a16:creationId xmlns:a16="http://schemas.microsoft.com/office/drawing/2014/main" id="{9268A523-92CF-4538-8D9C-5EBFB8A5B5C9}"/>
              </a:ext>
            </a:extLst>
          </p:cNvPr>
          <p:cNvSpPr>
            <a:spLocks noGrp="1"/>
          </p:cNvSpPr>
          <p:nvPr>
            <p:ph type="body" sz="quarter" idx="14" hasCustomPrompt="1"/>
          </p:nvPr>
        </p:nvSpPr>
        <p:spPr bwMode="gray">
          <a:xfrm>
            <a:off x="1521502" y="3708424"/>
            <a:ext cx="4343400" cy="230832"/>
          </a:xfrm>
        </p:spPr>
        <p:txBody>
          <a:bodyPr>
            <a:spAutoFit/>
          </a:bodyPr>
          <a:lstStyle>
            <a:lvl1pPr algn="ctr">
              <a:defRPr sz="1500"/>
            </a:lvl1pPr>
          </a:lstStyle>
          <a:p>
            <a:pPr lvl="0"/>
            <a:r>
              <a:rPr lang="en-US" dirty="0"/>
              <a:t>Context about fact</a:t>
            </a:r>
          </a:p>
        </p:txBody>
      </p:sp>
      <p:sp>
        <p:nvSpPr>
          <p:cNvPr id="7" name="Text Placeholder 5">
            <a:extLst>
              <a:ext uri="{FF2B5EF4-FFF2-40B4-BE49-F238E27FC236}">
                <a16:creationId xmlns:a16="http://schemas.microsoft.com/office/drawing/2014/main" id="{9AC900CD-4561-4E07-9B13-BD98740C35AB}"/>
              </a:ext>
            </a:extLst>
          </p:cNvPr>
          <p:cNvSpPr>
            <a:spLocks noGrp="1"/>
          </p:cNvSpPr>
          <p:nvPr>
            <p:ph type="body" sz="quarter" idx="15" hasCustomPrompt="1"/>
          </p:nvPr>
        </p:nvSpPr>
        <p:spPr bwMode="gray">
          <a:xfrm>
            <a:off x="6330863" y="2446003"/>
            <a:ext cx="4343400" cy="1231106"/>
          </a:xfrm>
        </p:spPr>
        <p:txBody>
          <a:bodyPr wrap="square" anchor="b">
            <a:spAutoFit/>
          </a:bodyPr>
          <a:lstStyle>
            <a:lvl1pPr algn="ctr">
              <a:spcBef>
                <a:spcPts val="0"/>
              </a:spcBef>
              <a:defRPr sz="8000" b="1">
                <a:solidFill>
                  <a:schemeClr val="accent6"/>
                </a:solidFill>
              </a:defRPr>
            </a:lvl1pPr>
          </a:lstStyle>
          <a:p>
            <a:pPr lvl="0"/>
            <a:r>
              <a:rPr lang="en-US" dirty="0"/>
              <a:t>###%</a:t>
            </a:r>
          </a:p>
        </p:txBody>
      </p:sp>
      <p:sp>
        <p:nvSpPr>
          <p:cNvPr id="8" name="Text Placeholder 8">
            <a:extLst>
              <a:ext uri="{FF2B5EF4-FFF2-40B4-BE49-F238E27FC236}">
                <a16:creationId xmlns:a16="http://schemas.microsoft.com/office/drawing/2014/main" id="{8AD4B4AB-AD99-4AC4-B37B-D2B3938FC3A2}"/>
              </a:ext>
            </a:extLst>
          </p:cNvPr>
          <p:cNvSpPr>
            <a:spLocks noGrp="1"/>
          </p:cNvSpPr>
          <p:nvPr>
            <p:ph type="body" sz="quarter" idx="16" hasCustomPrompt="1"/>
          </p:nvPr>
        </p:nvSpPr>
        <p:spPr bwMode="gray">
          <a:xfrm>
            <a:off x="6330863" y="3708424"/>
            <a:ext cx="4343400" cy="230832"/>
          </a:xfrm>
        </p:spPr>
        <p:txBody>
          <a:bodyPr>
            <a:spAutoFit/>
          </a:bodyPr>
          <a:lstStyle>
            <a:lvl1pPr algn="ctr">
              <a:defRPr sz="1500"/>
            </a:lvl1pPr>
          </a:lstStyle>
          <a:p>
            <a:pPr lvl="0"/>
            <a:r>
              <a:rPr lang="en-US" dirty="0"/>
              <a:t>Context about fact</a:t>
            </a:r>
          </a:p>
        </p:txBody>
      </p:sp>
      <p:sp>
        <p:nvSpPr>
          <p:cNvPr id="4" name="Footer Placeholder 3">
            <a:extLst>
              <a:ext uri="{FF2B5EF4-FFF2-40B4-BE49-F238E27FC236}">
                <a16:creationId xmlns:a16="http://schemas.microsoft.com/office/drawing/2014/main" id="{F671BF93-B235-43C1-B6B1-F5BF550234D5}"/>
              </a:ext>
            </a:extLst>
          </p:cNvPr>
          <p:cNvSpPr>
            <a:spLocks noGrp="1"/>
          </p:cNvSpPr>
          <p:nvPr>
            <p:ph type="ftr" sz="quarter" idx="11"/>
          </p:nvPr>
        </p:nvSpPr>
        <p:spPr bwMode="gray"/>
        <p:txBody>
          <a:bodyPr/>
          <a:lstStyle/>
          <a:p>
            <a:endParaRPr lang="en-US"/>
          </a:p>
        </p:txBody>
      </p:sp>
      <p:sp>
        <p:nvSpPr>
          <p:cNvPr id="5" name="Slide Number Placeholder 4">
            <a:extLst>
              <a:ext uri="{FF2B5EF4-FFF2-40B4-BE49-F238E27FC236}">
                <a16:creationId xmlns:a16="http://schemas.microsoft.com/office/drawing/2014/main" id="{3AF1A2B5-5197-4E57-9D4D-CCCEAD7BAFB2}"/>
              </a:ext>
            </a:extLst>
          </p:cNvPr>
          <p:cNvSpPr>
            <a:spLocks noGrp="1"/>
          </p:cNvSpPr>
          <p:nvPr>
            <p:ph type="sldNum" sz="quarter" idx="12"/>
          </p:nvPr>
        </p:nvSpPr>
        <p:spPr/>
        <p:txBody>
          <a:bodyPr/>
          <a:lstStyle/>
          <a:p>
            <a:fld id="{092CCD66-776E-784D-8A7C-E435BCC11AC4}" type="slidenum">
              <a:rPr lang="en-US" smtClean="0"/>
              <a:t>‹#›</a:t>
            </a:fld>
            <a:endParaRPr lang="en-US"/>
          </a:p>
        </p:txBody>
      </p:sp>
      <p:sp>
        <p:nvSpPr>
          <p:cNvPr id="3" name="Date Placeholder 2" hidden="1">
            <a:extLst>
              <a:ext uri="{FF2B5EF4-FFF2-40B4-BE49-F238E27FC236}">
                <a16:creationId xmlns:a16="http://schemas.microsoft.com/office/drawing/2014/main" id="{A03ECA26-E932-4438-A611-CD2E9AA59D7D}"/>
              </a:ext>
            </a:extLst>
          </p:cNvPr>
          <p:cNvSpPr>
            <a:spLocks noGrp="1"/>
          </p:cNvSpPr>
          <p:nvPr>
            <p:ph type="dt" sz="half" idx="10"/>
          </p:nvPr>
        </p:nvSpPr>
        <p:spPr/>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648067964"/>
      </p:ext>
    </p:extLst>
  </p:cSld>
  <p:clrMapOvr>
    <a:masterClrMapping/>
  </p:clrMapOvr>
  <p:extLst>
    <p:ext uri="{DCECCB84-F9BA-43D5-87BE-67443E8EF086}">
      <p15:sldGuideLst xmlns:p15="http://schemas.microsoft.com/office/powerpoint/2012/main">
        <p15:guide id="1" orient="horz" pos="3776">
          <p15:clr>
            <a:srgbClr val="FBAE40"/>
          </p15:clr>
        </p15:guide>
        <p15:guide id="2" orient="horz" pos="344">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Cover 04">
    <p:spTree>
      <p:nvGrpSpPr>
        <p:cNvPr id="1" name=""/>
        <p:cNvGrpSpPr/>
        <p:nvPr/>
      </p:nvGrpSpPr>
      <p:grpSpPr>
        <a:xfrm>
          <a:off x="0" y="0"/>
          <a:ext cx="0" cy="0"/>
          <a:chOff x="0" y="0"/>
          <a:chExt cx="0" cy="0"/>
        </a:xfrm>
      </p:grpSpPr>
      <p:sp>
        <p:nvSpPr>
          <p:cNvPr id="6" name="Date Placeholder 5" hidden="1">
            <a:extLst>
              <a:ext uri="{FF2B5EF4-FFF2-40B4-BE49-F238E27FC236}">
                <a16:creationId xmlns:a16="http://schemas.microsoft.com/office/drawing/2014/main" id="{E23FAE9B-982D-41B9-BBD2-74E842A46071}"/>
              </a:ext>
            </a:extLst>
          </p:cNvPr>
          <p:cNvSpPr>
            <a:spLocks noGrp="1"/>
          </p:cNvSpPr>
          <p:nvPr>
            <p:ph type="dt" sz="half" idx="12"/>
          </p:nvPr>
        </p:nvSpPr>
        <p:spPr/>
        <p:txBody>
          <a:bodyPr/>
          <a:lstStyle/>
          <a:p>
            <a:fld id="{EA5FF497-13BE-5E48-8877-06C726768C6D}" type="datetimeFigureOut">
              <a:rPr lang="en-US" smtClean="0"/>
              <a:t>7/17/2024</a:t>
            </a:fld>
            <a:endParaRPr lang="en-US"/>
          </a:p>
        </p:txBody>
      </p:sp>
      <p:sp>
        <p:nvSpPr>
          <p:cNvPr id="8" name="Slide Number Placeholder 7" hidden="1">
            <a:extLst>
              <a:ext uri="{FF2B5EF4-FFF2-40B4-BE49-F238E27FC236}">
                <a16:creationId xmlns:a16="http://schemas.microsoft.com/office/drawing/2014/main" id="{1E1DF904-338B-407E-A788-88865DF5B781}"/>
              </a:ext>
            </a:extLst>
          </p:cNvPr>
          <p:cNvSpPr>
            <a:spLocks noGrp="1"/>
          </p:cNvSpPr>
          <p:nvPr>
            <p:ph type="sldNum" sz="quarter" idx="14"/>
          </p:nvPr>
        </p:nvSpPr>
        <p:spPr/>
        <p:txBody>
          <a:bodyPr/>
          <a:lstStyle/>
          <a:p>
            <a:fld id="{092CCD66-776E-784D-8A7C-E435BCC11AC4}" type="slidenum">
              <a:rPr lang="en-US" smtClean="0"/>
              <a:t>‹#›</a:t>
            </a:fld>
            <a:endParaRPr lang="en-US"/>
          </a:p>
        </p:txBody>
      </p:sp>
      <p:sp>
        <p:nvSpPr>
          <p:cNvPr id="7" name="Footer Placeholder 6" hidden="1">
            <a:extLst>
              <a:ext uri="{FF2B5EF4-FFF2-40B4-BE49-F238E27FC236}">
                <a16:creationId xmlns:a16="http://schemas.microsoft.com/office/drawing/2014/main" id="{0E8CE9CD-F45B-421B-99EE-E365E024903C}"/>
              </a:ext>
            </a:extLst>
          </p:cNvPr>
          <p:cNvSpPr>
            <a:spLocks noGrp="1"/>
          </p:cNvSpPr>
          <p:nvPr>
            <p:ph type="ftr" sz="quarter" idx="13"/>
          </p:nvPr>
        </p:nvSpPr>
        <p:spPr/>
        <p:txBody>
          <a:bodyPr/>
          <a:lstStyle/>
          <a:p>
            <a:endParaRPr lang="en-US"/>
          </a:p>
        </p:txBody>
      </p:sp>
      <p:sp>
        <p:nvSpPr>
          <p:cNvPr id="17" name="Presentation date placeholder">
            <a:extLst>
              <a:ext uri="{FF2B5EF4-FFF2-40B4-BE49-F238E27FC236}">
                <a16:creationId xmlns:a16="http://schemas.microsoft.com/office/drawing/2014/main" id="{798BE44C-881B-41C4-90ED-E3EADCC7440A}"/>
              </a:ext>
            </a:extLst>
          </p:cNvPr>
          <p:cNvSpPr>
            <a:spLocks noGrp="1"/>
          </p:cNvSpPr>
          <p:nvPr>
            <p:ph type="body" sz="quarter" idx="11" hasCustomPrompt="1"/>
          </p:nvPr>
        </p:nvSpPr>
        <p:spPr bwMode="gray">
          <a:xfrm>
            <a:off x="463462" y="6197353"/>
            <a:ext cx="4709160" cy="215444"/>
          </a:xfrm>
        </p:spPr>
        <p:txBody>
          <a:bodyPr wrap="square" anchor="b">
            <a:spAutoFit/>
          </a:bodyPr>
          <a:lstStyle>
            <a:lvl1pPr marL="0" indent="0">
              <a:spcBef>
                <a:spcPts val="0"/>
              </a:spcBef>
              <a:buFont typeface="Arial" panose="020B0604020202020204" pitchFamily="34" charset="0"/>
              <a:buNone/>
              <a:defRPr sz="1400" b="1">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Month DD, YYYY (May also be location or speaker)</a:t>
            </a:r>
          </a:p>
        </p:txBody>
      </p:sp>
      <p:sp>
        <p:nvSpPr>
          <p:cNvPr id="16" name="Subtitle placeholder">
            <a:extLst>
              <a:ext uri="{FF2B5EF4-FFF2-40B4-BE49-F238E27FC236}">
                <a16:creationId xmlns:a16="http://schemas.microsoft.com/office/drawing/2014/main" id="{2E03F862-177D-4A2A-BB03-60A40298232B}"/>
              </a:ext>
            </a:extLst>
          </p:cNvPr>
          <p:cNvSpPr>
            <a:spLocks noGrp="1"/>
          </p:cNvSpPr>
          <p:nvPr>
            <p:ph type="body" sz="quarter" idx="10" hasCustomPrompt="1"/>
          </p:nvPr>
        </p:nvSpPr>
        <p:spPr bwMode="gray">
          <a:xfrm>
            <a:off x="463462" y="4635651"/>
            <a:ext cx="4709160" cy="553998"/>
          </a:xfrm>
        </p:spPr>
        <p:txBody>
          <a:bodyPr>
            <a:spAutoFit/>
          </a:bodyPr>
          <a:lstStyle>
            <a:lvl1pPr marL="0" indent="0">
              <a:spcBef>
                <a:spcPts val="0"/>
              </a:spcBef>
              <a:buFont typeface="Arial" panose="020B0604020202020204" pitchFamily="34" charset="0"/>
              <a:buNone/>
              <a:defRPr sz="1800">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Presentation subtitle (optional); Arial 18pt, sentence case, max. 3 lines</a:t>
            </a:r>
          </a:p>
        </p:txBody>
      </p:sp>
      <p:sp>
        <p:nvSpPr>
          <p:cNvPr id="2" name="Title 1">
            <a:extLst>
              <a:ext uri="{FF2B5EF4-FFF2-40B4-BE49-F238E27FC236}">
                <a16:creationId xmlns:a16="http://schemas.microsoft.com/office/drawing/2014/main" id="{59CA19A5-5525-4A37-AEE4-E2ED4BB950D4}"/>
              </a:ext>
            </a:extLst>
          </p:cNvPr>
          <p:cNvSpPr>
            <a:spLocks noGrp="1"/>
          </p:cNvSpPr>
          <p:nvPr>
            <p:ph type="title" hasCustomPrompt="1"/>
          </p:nvPr>
        </p:nvSpPr>
        <p:spPr bwMode="gray">
          <a:xfrm>
            <a:off x="463462" y="2450287"/>
            <a:ext cx="4709160" cy="1869743"/>
          </a:xfrm>
        </p:spPr>
        <p:txBody>
          <a:bodyPr anchor="b"/>
          <a:lstStyle>
            <a:lvl1pPr>
              <a:defRPr sz="4500"/>
            </a:lvl1pPr>
          </a:lstStyle>
          <a:p>
            <a:r>
              <a:rPr lang="en-US" dirty="0"/>
              <a:t>Insightful presentation title (max. 3 lines)</a:t>
            </a:r>
          </a:p>
        </p:txBody>
      </p:sp>
      <p:pic>
        <p:nvPicPr>
          <p:cNvPr id="11" name="Optum logo" descr="Optum logo">
            <a:extLst>
              <a:ext uri="{FF2B5EF4-FFF2-40B4-BE49-F238E27FC236}">
                <a16:creationId xmlns:a16="http://schemas.microsoft.com/office/drawing/2014/main" id="{8379DEF5-9B62-4192-91DE-19BB09195893}"/>
              </a:ext>
              <a:ext uri="{C183D7F6-B498-43B3-948B-1728B52AA6E4}">
                <adec:decorative xmlns:adec="http://schemas.microsoft.com/office/drawing/2017/decorative" val="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457200" y="833151"/>
            <a:ext cx="1917891" cy="555322"/>
          </a:xfrm>
          <a:prstGeom prst="rect">
            <a:avLst/>
          </a:prstGeom>
        </p:spPr>
      </p:pic>
      <p:sp>
        <p:nvSpPr>
          <p:cNvPr id="4" name="Picture Placeholder 3">
            <a:extLst>
              <a:ext uri="{FF2B5EF4-FFF2-40B4-BE49-F238E27FC236}">
                <a16:creationId xmlns:a16="http://schemas.microsoft.com/office/drawing/2014/main" id="{8CD0ED72-F2BF-4DE5-8A8E-A97770B1058A}"/>
              </a:ext>
            </a:extLst>
          </p:cNvPr>
          <p:cNvSpPr>
            <a:spLocks noGrp="1"/>
          </p:cNvSpPr>
          <p:nvPr>
            <p:ph type="pic" sz="quarter" idx="15" hasCustomPrompt="1"/>
          </p:nvPr>
        </p:nvSpPr>
        <p:spPr bwMode="gray">
          <a:xfrm>
            <a:off x="6019800" y="0"/>
            <a:ext cx="6172200" cy="6858000"/>
          </a:xfrm>
          <a:solidFill>
            <a:srgbClr val="FBF9F4"/>
          </a:solidFill>
        </p:spPr>
        <p:txBody>
          <a:bodyPr lIns="914400" rIns="914400">
            <a:normAutofit/>
          </a:bodyPr>
          <a:lstStyle>
            <a:lvl1pPr algn="ctr">
              <a:defRPr sz="1400"/>
            </a:lvl1pPr>
          </a:lstStyle>
          <a:p>
            <a:br>
              <a:rPr lang="en-US" dirty="0"/>
            </a:br>
            <a:br>
              <a:rPr lang="en-US" dirty="0"/>
            </a:br>
            <a:r>
              <a:rPr lang="en-US" dirty="0"/>
              <a:t>An image should be inserted into this region, but the dimensions should remain unchanged. To access brand approved photography, visit: library.optum.com.</a:t>
            </a:r>
            <a:br>
              <a:rPr lang="en-US" dirty="0"/>
            </a:br>
            <a:br>
              <a:rPr lang="en-US" dirty="0"/>
            </a:br>
            <a:r>
              <a:rPr lang="en-US" dirty="0"/>
              <a:t>Accessing the above library requires users to be a part of a SECURE group: Optum_Library_Access_Photography.</a:t>
            </a:r>
            <a:br>
              <a:rPr lang="en-US" dirty="0"/>
            </a:br>
            <a:br>
              <a:rPr lang="en-US" dirty="0"/>
            </a:br>
            <a:r>
              <a:rPr lang="en-US" dirty="0"/>
              <a:t>Request access via Secure if necessary.</a:t>
            </a:r>
          </a:p>
        </p:txBody>
      </p:sp>
    </p:spTree>
    <p:extLst>
      <p:ext uri="{BB962C8B-B14F-4D97-AF65-F5344CB8AC3E}">
        <p14:creationId xmlns:p14="http://schemas.microsoft.com/office/powerpoint/2010/main" val="709917574"/>
      </p:ext>
    </p:extLst>
  </p:cSld>
  <p:clrMapOvr>
    <a:masterClrMapping/>
  </p:clrMapOvr>
  <p:extLst>
    <p:ext uri="{DCECCB84-F9BA-43D5-87BE-67443E8EF086}">
      <p15:sldGuideLst xmlns:p15="http://schemas.microsoft.com/office/powerpoint/2012/main">
        <p15:guide id="2" pos="3259">
          <p15:clr>
            <a:srgbClr val="FBAE40"/>
          </p15:clr>
        </p15:guide>
        <p15:guide id="3" orient="horz" pos="2722">
          <p15:clr>
            <a:srgbClr val="FBAE40"/>
          </p15:clr>
        </p15:guide>
        <p15:guide id="4" orient="horz" pos="2919">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p:cSld name="      ___      ">
    <p:bg bwMode="gray">
      <p:bgPr>
        <a:solidFill>
          <a:srgbClr val="7030A0"/>
        </a:solidFill>
        <a:effectLst/>
      </p:bgPr>
    </p:bg>
    <p:spTree>
      <p:nvGrpSpPr>
        <p:cNvPr id="1" name=""/>
        <p:cNvGrpSpPr/>
        <p:nvPr/>
      </p:nvGrpSpPr>
      <p:grpSpPr>
        <a:xfrm>
          <a:off x="0" y="0"/>
          <a:ext cx="0" cy="0"/>
          <a:chOff x="0" y="0"/>
          <a:chExt cx="0" cy="0"/>
        </a:xfrm>
      </p:grpSpPr>
      <p:sp>
        <p:nvSpPr>
          <p:cNvPr id="12" name="TextBox 1">
            <a:extLst>
              <a:ext uri="{FF2B5EF4-FFF2-40B4-BE49-F238E27FC236}">
                <a16:creationId xmlns:a16="http://schemas.microsoft.com/office/drawing/2014/main" id="{63F147AB-BC07-4B04-AF4C-C611763A1EAE}"/>
              </a:ext>
            </a:extLst>
          </p:cNvPr>
          <p:cNvSpPr txBox="1"/>
          <p:nvPr/>
        </p:nvSpPr>
        <p:spPr bwMode="gray">
          <a:xfrm>
            <a:off x="742998" y="2390254"/>
            <a:ext cx="9891327" cy="2077492"/>
          </a:xfrm>
          <a:prstGeom prst="rect">
            <a:avLst/>
          </a:prstGeom>
          <a:noFill/>
        </p:spPr>
        <p:txBody>
          <a:bodyPr wrap="square" lIns="0" tIns="0" rIns="0" bIns="0" rtlCol="0">
            <a:spAutoFit/>
          </a:bodyPr>
          <a:lstStyle/>
          <a:p>
            <a:pPr>
              <a:lnSpc>
                <a:spcPct val="90000"/>
              </a:lnSpc>
              <a:spcBef>
                <a:spcPts val="0"/>
              </a:spcBef>
            </a:pPr>
            <a:r>
              <a:rPr lang="en-US" sz="15000" b="1" dirty="0">
                <a:solidFill>
                  <a:schemeClr val="bg1"/>
                </a:solidFill>
              </a:rPr>
              <a:t>Closing</a:t>
            </a:r>
          </a:p>
        </p:txBody>
      </p:sp>
      <p:cxnSp>
        <p:nvCxnSpPr>
          <p:cNvPr id="4" name="Arrow">
            <a:extLst>
              <a:ext uri="{FF2B5EF4-FFF2-40B4-BE49-F238E27FC236}">
                <a16:creationId xmlns:a16="http://schemas.microsoft.com/office/drawing/2014/main" id="{C96135BB-E1DE-4F71-B831-68F8DC213F8C}"/>
              </a:ext>
              <a:ext uri="{C183D7F6-B498-43B3-948B-1728B52AA6E4}">
                <adec:decorative xmlns:adec="http://schemas.microsoft.com/office/drawing/2017/decorative" val="1"/>
              </a:ext>
            </a:extLst>
          </p:cNvPr>
          <p:cNvCxnSpPr>
            <a:cxnSpLocks/>
          </p:cNvCxnSpPr>
          <p:nvPr/>
        </p:nvCxnSpPr>
        <p:spPr bwMode="gray">
          <a:xfrm>
            <a:off x="9497148" y="3429000"/>
            <a:ext cx="1951854" cy="0"/>
          </a:xfrm>
          <a:prstGeom prst="line">
            <a:avLst/>
          </a:prstGeom>
          <a:ln w="317500" cap="rnd">
            <a:solidFill>
              <a:schemeClr val="bg1"/>
            </a:solidFill>
            <a:round/>
            <a:tailEnd type="arrow" w="lg"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71603139"/>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p:cSld name="Closing Slide">
    <p:spTree>
      <p:nvGrpSpPr>
        <p:cNvPr id="1" name=""/>
        <p:cNvGrpSpPr/>
        <p:nvPr/>
      </p:nvGrpSpPr>
      <p:grpSpPr>
        <a:xfrm>
          <a:off x="0" y="0"/>
          <a:ext cx="0" cy="0"/>
          <a:chOff x="0" y="0"/>
          <a:chExt cx="0" cy="0"/>
        </a:xfrm>
      </p:grpSpPr>
      <p:sp>
        <p:nvSpPr>
          <p:cNvPr id="13" name="Warm white background">
            <a:extLst>
              <a:ext uri="{FF2B5EF4-FFF2-40B4-BE49-F238E27FC236}">
                <a16:creationId xmlns:a16="http://schemas.microsoft.com/office/drawing/2014/main" id="{7C3A9A97-61E4-4883-B3FD-88A5E8E0FF70}"/>
              </a:ext>
              <a:ext uri="{C183D7F6-B498-43B3-948B-1728B52AA6E4}">
                <adec:decorative xmlns:adec="http://schemas.microsoft.com/office/drawing/2017/decorative" val="1"/>
              </a:ext>
            </a:extLst>
          </p:cNvPr>
          <p:cNvSpPr/>
          <p:nvPr/>
        </p:nvSpPr>
        <p:spPr bwMode="gray">
          <a:xfrm>
            <a:off x="184404" y="182880"/>
            <a:ext cx="11823192" cy="6492240"/>
          </a:xfrm>
          <a:prstGeom prst="roundRect">
            <a:avLst>
              <a:gd name="adj" fmla="val 1011"/>
            </a:avLst>
          </a:prstGeom>
          <a:solidFill>
            <a:srgbClr val="FBF9F4"/>
          </a:solidFill>
          <a:ln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0"/>
              </a:spcBef>
              <a:spcAft>
                <a:spcPts val="0"/>
              </a:spcAft>
            </a:pPr>
            <a:endParaRPr lang="en-US" sz="1400" b="0" i="0" u="none" baseline="0" dirty="0">
              <a:solidFill>
                <a:srgbClr val="FFFFFF"/>
              </a:solidFill>
            </a:endParaRPr>
          </a:p>
        </p:txBody>
      </p:sp>
      <p:pic>
        <p:nvPicPr>
          <p:cNvPr id="6" name="Optum logo" descr="Optum">
            <a:extLst>
              <a:ext uri="{FF2B5EF4-FFF2-40B4-BE49-F238E27FC236}">
                <a16:creationId xmlns:a16="http://schemas.microsoft.com/office/drawing/2014/main" id="{89BF741E-7372-4DA5-9FBB-22AB498402A5}"/>
              </a:ext>
              <a:ext uri="{C183D7F6-B498-43B3-948B-1728B52AA6E4}">
                <adec:decorative xmlns:adec="http://schemas.microsoft.com/office/drawing/2017/decorative" val="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4051941" y="2837147"/>
            <a:ext cx="4088119" cy="1183707"/>
          </a:xfrm>
          <a:prstGeom prst="rect">
            <a:avLst/>
          </a:prstGeom>
        </p:spPr>
      </p:pic>
      <p:sp>
        <p:nvSpPr>
          <p:cNvPr id="14" name="Boilerplate">
            <a:extLst>
              <a:ext uri="{FF2B5EF4-FFF2-40B4-BE49-F238E27FC236}">
                <a16:creationId xmlns:a16="http://schemas.microsoft.com/office/drawing/2014/main" id="{9EB9C69C-A308-416E-9EF4-CDCBABF60D86}"/>
              </a:ext>
            </a:extLst>
          </p:cNvPr>
          <p:cNvSpPr txBox="1"/>
          <p:nvPr/>
        </p:nvSpPr>
        <p:spPr bwMode="gray">
          <a:xfrm>
            <a:off x="3818873" y="5837129"/>
            <a:ext cx="4554255" cy="507831"/>
          </a:xfrm>
          <a:prstGeom prst="rect">
            <a:avLst/>
          </a:prstGeom>
          <a:noFill/>
        </p:spPr>
        <p:txBody>
          <a:bodyPr vert="horz" wrap="square" lIns="0" tIns="0" rIns="0" bIns="0" rtlCol="0">
            <a:spAutoFit/>
          </a:bodyPr>
          <a:lstStyle/>
          <a:p>
            <a:pPr algn="ctr">
              <a:spcBef>
                <a:spcPts val="600"/>
              </a:spcBef>
            </a:pPr>
            <a:r>
              <a:rPr lang="en-US" sz="700" b="0" i="0" u="none" baseline="0" dirty="0">
                <a:solidFill>
                  <a:schemeClr val="tx1"/>
                </a:solidFill>
                <a:latin typeface="+mn-lt"/>
              </a:rPr>
              <a:t>Optum is a registered trademark of Optum, Inc. in the U.S. and other jurisdictions. All other brand or product names are the property of their respective owners. Because we are continuously improving our products and services, Optum reserves the right to change specifications without prior notice. Optum is an equal opportunity employer.</a:t>
            </a:r>
          </a:p>
          <a:p>
            <a:pPr algn="ctr">
              <a:spcBef>
                <a:spcPts val="600"/>
              </a:spcBef>
            </a:pPr>
            <a:r>
              <a:rPr lang="en-US" sz="700" b="0" i="0" u="none" baseline="0" dirty="0">
                <a:solidFill>
                  <a:schemeClr val="tx1"/>
                </a:solidFill>
                <a:latin typeface="+mn-lt"/>
              </a:rPr>
              <a:t>© 2023 Optum, Inc. All rights reserved. </a:t>
            </a:r>
          </a:p>
        </p:txBody>
      </p:sp>
    </p:spTree>
    <p:extLst>
      <p:ext uri="{BB962C8B-B14F-4D97-AF65-F5344CB8AC3E}">
        <p14:creationId xmlns:p14="http://schemas.microsoft.com/office/powerpoint/2010/main" val="2392860001"/>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p:cSld name="       ___       ">
    <p:bg bwMode="gray">
      <p:bgPr>
        <a:solidFill>
          <a:srgbClr val="C40000"/>
        </a:solidFill>
        <a:effectLst/>
      </p:bgPr>
    </p:bg>
    <p:spTree>
      <p:nvGrpSpPr>
        <p:cNvPr id="1" name=""/>
        <p:cNvGrpSpPr/>
        <p:nvPr/>
      </p:nvGrpSpPr>
      <p:grpSpPr>
        <a:xfrm>
          <a:off x="0" y="0"/>
          <a:ext cx="0" cy="0"/>
          <a:chOff x="0" y="0"/>
          <a:chExt cx="0" cy="0"/>
        </a:xfrm>
      </p:grpSpPr>
      <p:sp>
        <p:nvSpPr>
          <p:cNvPr id="11" name="TextBox 1">
            <a:extLst>
              <a:ext uri="{FF2B5EF4-FFF2-40B4-BE49-F238E27FC236}">
                <a16:creationId xmlns:a16="http://schemas.microsoft.com/office/drawing/2014/main" id="{B0B3D229-4274-4EDF-910A-B6C2E87EC949}"/>
              </a:ext>
            </a:extLst>
          </p:cNvPr>
          <p:cNvSpPr txBox="1"/>
          <p:nvPr/>
        </p:nvSpPr>
        <p:spPr bwMode="gray">
          <a:xfrm>
            <a:off x="742998" y="312763"/>
            <a:ext cx="9891327" cy="6232475"/>
          </a:xfrm>
          <a:prstGeom prst="rect">
            <a:avLst/>
          </a:prstGeom>
          <a:noFill/>
        </p:spPr>
        <p:txBody>
          <a:bodyPr wrap="square" lIns="0" tIns="0" rIns="0" bIns="0" rtlCol="0">
            <a:spAutoFit/>
          </a:bodyPr>
          <a:lstStyle/>
          <a:p>
            <a:pPr>
              <a:lnSpc>
                <a:spcPct val="90000"/>
              </a:lnSpc>
              <a:spcBef>
                <a:spcPts val="0"/>
              </a:spcBef>
            </a:pPr>
            <a:r>
              <a:rPr lang="en-US" sz="15000" b="1" dirty="0">
                <a:solidFill>
                  <a:schemeClr val="bg1"/>
                </a:solidFill>
              </a:rPr>
              <a:t>Layouts not for use.</a:t>
            </a:r>
          </a:p>
        </p:txBody>
      </p:sp>
      <p:cxnSp>
        <p:nvCxnSpPr>
          <p:cNvPr id="4" name="Arrow">
            <a:extLst>
              <a:ext uri="{FF2B5EF4-FFF2-40B4-BE49-F238E27FC236}">
                <a16:creationId xmlns:a16="http://schemas.microsoft.com/office/drawing/2014/main" id="{F3C0B7D9-B70B-4C5C-87F9-2330B866F444}"/>
              </a:ext>
              <a:ext uri="{C183D7F6-B498-43B3-948B-1728B52AA6E4}">
                <adec:decorative xmlns:adec="http://schemas.microsoft.com/office/drawing/2017/decorative" val="1"/>
              </a:ext>
            </a:extLst>
          </p:cNvPr>
          <p:cNvCxnSpPr>
            <a:cxnSpLocks/>
          </p:cNvCxnSpPr>
          <p:nvPr/>
        </p:nvCxnSpPr>
        <p:spPr bwMode="gray">
          <a:xfrm>
            <a:off x="9497148" y="3429000"/>
            <a:ext cx="1951854" cy="0"/>
          </a:xfrm>
          <a:prstGeom prst="line">
            <a:avLst/>
          </a:prstGeom>
          <a:ln w="317500" cap="rnd">
            <a:solidFill>
              <a:schemeClr val="bg1"/>
            </a:solidFill>
            <a:round/>
            <a:tailEnd type="arrow" w="lg"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2264580"/>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9" name="Freeform: Shape 8" descr="A large &quot;x&quot; indicating that this layout is not approved for use.">
            <a:extLst>
              <a:ext uri="{FF2B5EF4-FFF2-40B4-BE49-F238E27FC236}">
                <a16:creationId xmlns:a16="http://schemas.microsoft.com/office/drawing/2014/main" id="{F637101A-C75C-41F9-A59B-BB01DC6F1A81}"/>
              </a:ext>
            </a:extLst>
          </p:cNvPr>
          <p:cNvSpPr>
            <a:spLocks noChangeAspect="1"/>
          </p:cNvSpPr>
          <p:nvPr/>
        </p:nvSpPr>
        <p:spPr bwMode="gray">
          <a:xfrm>
            <a:off x="465149" y="169987"/>
            <a:ext cx="191814" cy="191814"/>
          </a:xfrm>
          <a:custGeom>
            <a:avLst/>
            <a:gdLst>
              <a:gd name="connsiteX0" fmla="*/ 302097 w 431246"/>
              <a:gd name="connsiteY0" fmla="*/ 215623 h 431246"/>
              <a:gd name="connsiteX1" fmla="*/ 413352 w 431246"/>
              <a:gd name="connsiteY1" fmla="*/ 104368 h 431246"/>
              <a:gd name="connsiteX2" fmla="*/ 413352 w 431246"/>
              <a:gd name="connsiteY2" fmla="*/ 17894 h 431246"/>
              <a:gd name="connsiteX3" fmla="*/ 326879 w 431246"/>
              <a:gd name="connsiteY3" fmla="*/ 17894 h 431246"/>
              <a:gd name="connsiteX4" fmla="*/ 215623 w 431246"/>
              <a:gd name="connsiteY4" fmla="*/ 129150 h 431246"/>
              <a:gd name="connsiteX5" fmla="*/ 104368 w 431246"/>
              <a:gd name="connsiteY5" fmla="*/ 17894 h 431246"/>
              <a:gd name="connsiteX6" fmla="*/ 17894 w 431246"/>
              <a:gd name="connsiteY6" fmla="*/ 17894 h 431246"/>
              <a:gd name="connsiteX7" fmla="*/ 17894 w 431246"/>
              <a:gd name="connsiteY7" fmla="*/ 104368 h 431246"/>
              <a:gd name="connsiteX8" fmla="*/ 129150 w 431246"/>
              <a:gd name="connsiteY8" fmla="*/ 215623 h 431246"/>
              <a:gd name="connsiteX9" fmla="*/ 17894 w 431246"/>
              <a:gd name="connsiteY9" fmla="*/ 326879 h 431246"/>
              <a:gd name="connsiteX10" fmla="*/ 17894 w 431246"/>
              <a:gd name="connsiteY10" fmla="*/ 413352 h 431246"/>
              <a:gd name="connsiteX11" fmla="*/ 104368 w 431246"/>
              <a:gd name="connsiteY11" fmla="*/ 413352 h 431246"/>
              <a:gd name="connsiteX12" fmla="*/ 215623 w 431246"/>
              <a:gd name="connsiteY12" fmla="*/ 302097 h 431246"/>
              <a:gd name="connsiteX13" fmla="*/ 326879 w 431246"/>
              <a:gd name="connsiteY13" fmla="*/ 413352 h 431246"/>
              <a:gd name="connsiteX14" fmla="*/ 413352 w 431246"/>
              <a:gd name="connsiteY14" fmla="*/ 413352 h 431246"/>
              <a:gd name="connsiteX15" fmla="*/ 413352 w 431246"/>
              <a:gd name="connsiteY15" fmla="*/ 326879 h 431246"/>
              <a:gd name="connsiteX16" fmla="*/ 302097 w 431246"/>
              <a:gd name="connsiteY16" fmla="*/ 215623 h 431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1246" h="431246">
                <a:moveTo>
                  <a:pt x="302097" y="215623"/>
                </a:moveTo>
                <a:lnTo>
                  <a:pt x="413352" y="104368"/>
                </a:lnTo>
                <a:cubicBezTo>
                  <a:pt x="437211" y="80509"/>
                  <a:pt x="437211" y="41754"/>
                  <a:pt x="413352" y="17894"/>
                </a:cubicBezTo>
                <a:cubicBezTo>
                  <a:pt x="389493" y="-5965"/>
                  <a:pt x="350738" y="-5965"/>
                  <a:pt x="326879" y="17894"/>
                </a:cubicBezTo>
                <a:lnTo>
                  <a:pt x="215623" y="129150"/>
                </a:lnTo>
                <a:lnTo>
                  <a:pt x="104368" y="17894"/>
                </a:lnTo>
                <a:cubicBezTo>
                  <a:pt x="80509" y="-5965"/>
                  <a:pt x="41754" y="-5965"/>
                  <a:pt x="17894" y="17894"/>
                </a:cubicBezTo>
                <a:cubicBezTo>
                  <a:pt x="-5965" y="41754"/>
                  <a:pt x="-5965" y="80509"/>
                  <a:pt x="17894" y="104368"/>
                </a:cubicBezTo>
                <a:lnTo>
                  <a:pt x="129150" y="215623"/>
                </a:lnTo>
                <a:lnTo>
                  <a:pt x="17894" y="326879"/>
                </a:lnTo>
                <a:cubicBezTo>
                  <a:pt x="-5965" y="350738"/>
                  <a:pt x="-5965" y="389493"/>
                  <a:pt x="17894" y="413352"/>
                </a:cubicBezTo>
                <a:cubicBezTo>
                  <a:pt x="41754" y="437211"/>
                  <a:pt x="80509" y="437211"/>
                  <a:pt x="104368" y="413352"/>
                </a:cubicBezTo>
                <a:lnTo>
                  <a:pt x="215623" y="302097"/>
                </a:lnTo>
                <a:lnTo>
                  <a:pt x="326879" y="413352"/>
                </a:lnTo>
                <a:cubicBezTo>
                  <a:pt x="350738" y="437211"/>
                  <a:pt x="389493" y="437211"/>
                  <a:pt x="413352" y="413352"/>
                </a:cubicBezTo>
                <a:cubicBezTo>
                  <a:pt x="437211" y="389493"/>
                  <a:pt x="437211" y="350738"/>
                  <a:pt x="413352" y="326879"/>
                </a:cubicBezTo>
                <a:lnTo>
                  <a:pt x="302097" y="215623"/>
                </a:lnTo>
                <a:close/>
              </a:path>
            </a:pathLst>
          </a:custGeom>
          <a:solidFill>
            <a:srgbClr val="C40000"/>
          </a:solidFill>
          <a:ln w="13097" cap="flat">
            <a:noFill/>
            <a:prstDash val="solid"/>
            <a:miter/>
          </a:ln>
        </p:spPr>
        <p:txBody>
          <a:bodyPr rtlCol="0" anchor="ctr"/>
          <a:lstStyle/>
          <a:p>
            <a:endParaRPr lang="en-US" dirty="0"/>
          </a:p>
        </p:txBody>
      </p:sp>
      <p:sp>
        <p:nvSpPr>
          <p:cNvPr id="7" name="TextBox 6">
            <a:extLst>
              <a:ext uri="{FF2B5EF4-FFF2-40B4-BE49-F238E27FC236}">
                <a16:creationId xmlns:a16="http://schemas.microsoft.com/office/drawing/2014/main" id="{57B99AAD-1C70-4066-97B8-7CB0AFCDBCB0}"/>
              </a:ext>
            </a:extLst>
          </p:cNvPr>
          <p:cNvSpPr txBox="1"/>
          <p:nvPr/>
        </p:nvSpPr>
        <p:spPr bwMode="gray">
          <a:xfrm>
            <a:off x="760652" y="142784"/>
            <a:ext cx="8290291" cy="246221"/>
          </a:xfrm>
          <a:prstGeom prst="rect">
            <a:avLst/>
          </a:prstGeom>
          <a:noFill/>
        </p:spPr>
        <p:txBody>
          <a:bodyPr vert="horz" wrap="square" lIns="0" tIns="0" rIns="0" bIns="0" rtlCol="0">
            <a:spAutoFit/>
          </a:bodyPr>
          <a:lstStyle/>
          <a:p>
            <a:pPr algn="l">
              <a:spcBef>
                <a:spcPts val="600"/>
              </a:spcBef>
            </a:pPr>
            <a:r>
              <a:rPr lang="en-US" sz="1600" b="1" i="0" u="none" baseline="0" dirty="0">
                <a:solidFill>
                  <a:schemeClr val="tx1"/>
                </a:solidFill>
                <a:latin typeface="+mn-lt"/>
              </a:rPr>
              <a:t>Not for use. </a:t>
            </a:r>
            <a:r>
              <a:rPr lang="en-US" sz="1600" b="0" i="0" u="none" baseline="0" dirty="0">
                <a:solidFill>
                  <a:schemeClr val="tx1"/>
                </a:solidFill>
                <a:latin typeface="+mn-lt"/>
              </a:rPr>
              <a:t>Please select an Optum approved layout.</a:t>
            </a:r>
          </a:p>
        </p:txBody>
      </p:sp>
      <p:sp>
        <p:nvSpPr>
          <p:cNvPr id="2" name="Title 1">
            <a:extLst>
              <a:ext uri="{FF2B5EF4-FFF2-40B4-BE49-F238E27FC236}">
                <a16:creationId xmlns:a16="http://schemas.microsoft.com/office/drawing/2014/main" id="{B7568664-50C7-4DB8-8C47-CFB226FB188C}"/>
              </a:ext>
            </a:extLst>
          </p:cNvPr>
          <p:cNvSpPr>
            <a:spLocks noGrp="1"/>
          </p:cNvSpPr>
          <p:nvPr>
            <p:ph type="ctrTitle" hasCustomPrompt="1"/>
          </p:nvPr>
        </p:nvSpPr>
        <p:spPr bwMode="gray">
          <a:xfrm>
            <a:off x="1524000" y="2886715"/>
            <a:ext cx="9144000" cy="623248"/>
          </a:xfrm>
        </p:spPr>
        <p:txBody>
          <a:bodyPr anchor="b"/>
          <a:lstStyle>
            <a:lvl1pPr algn="ctr">
              <a:defRPr sz="4500"/>
            </a:lvl1pPr>
          </a:lstStyle>
          <a:p>
            <a:r>
              <a:rPr lang="en-US" dirty="0"/>
              <a:t>Not for use. Microsoft default.</a:t>
            </a:r>
          </a:p>
        </p:txBody>
      </p:sp>
      <p:sp>
        <p:nvSpPr>
          <p:cNvPr id="3" name="Subtitle 2">
            <a:extLst>
              <a:ext uri="{FF2B5EF4-FFF2-40B4-BE49-F238E27FC236}">
                <a16:creationId xmlns:a16="http://schemas.microsoft.com/office/drawing/2014/main" id="{4EAF0C85-44B2-4CC0-932D-2F9ADF1FFD31}"/>
              </a:ext>
            </a:extLst>
          </p:cNvPr>
          <p:cNvSpPr>
            <a:spLocks noGrp="1"/>
          </p:cNvSpPr>
          <p:nvPr>
            <p:ph type="subTitle" idx="1" hasCustomPrompt="1"/>
          </p:nvPr>
        </p:nvSpPr>
        <p:spPr bwMode="gray">
          <a:xfrm>
            <a:off x="1524000" y="3602038"/>
            <a:ext cx="9144000" cy="1130600"/>
          </a:xfrm>
        </p:spPr>
        <p:txBody>
          <a:bodyPr/>
          <a:lstStyle>
            <a:lvl1pPr marL="0" indent="0" algn="ctr">
              <a:buNone/>
              <a:defRPr sz="2400">
                <a:solidFill>
                  <a:schemeClr val="accent6"/>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This layout is not intended for use within Optum presentations.</a:t>
            </a:r>
          </a:p>
        </p:txBody>
      </p:sp>
      <p:sp>
        <p:nvSpPr>
          <p:cNvPr id="5" name="Footer Placeholder 4">
            <a:extLst>
              <a:ext uri="{FF2B5EF4-FFF2-40B4-BE49-F238E27FC236}">
                <a16:creationId xmlns:a16="http://schemas.microsoft.com/office/drawing/2014/main" id="{6A126410-8F3C-4F0B-B7C5-2D48B3EF1A6A}"/>
              </a:ext>
            </a:extLst>
          </p:cNvPr>
          <p:cNvSpPr>
            <a:spLocks noGrp="1"/>
          </p:cNvSpPr>
          <p:nvPr>
            <p:ph type="ftr" sz="quarter" idx="11"/>
          </p:nvPr>
        </p:nvSpPr>
        <p:spPr bwMode="gray"/>
        <p:txBody>
          <a:bodyPr/>
          <a:lstStyle/>
          <a:p>
            <a:endParaRPr lang="en-US"/>
          </a:p>
        </p:txBody>
      </p:sp>
      <p:sp>
        <p:nvSpPr>
          <p:cNvPr id="6" name="Slide Number Placeholder 5">
            <a:extLst>
              <a:ext uri="{FF2B5EF4-FFF2-40B4-BE49-F238E27FC236}">
                <a16:creationId xmlns:a16="http://schemas.microsoft.com/office/drawing/2014/main" id="{D02FE67C-069E-48A9-B723-DEF10C50C013}"/>
              </a:ext>
            </a:extLst>
          </p:cNvPr>
          <p:cNvSpPr>
            <a:spLocks noGrp="1"/>
          </p:cNvSpPr>
          <p:nvPr>
            <p:ph type="sldNum" sz="quarter" idx="12"/>
          </p:nvPr>
        </p:nvSpPr>
        <p:spPr bwMode="gray"/>
        <p:txBody>
          <a:bodyPr/>
          <a:lstStyle/>
          <a:p>
            <a:fld id="{092CCD66-776E-784D-8A7C-E435BCC11AC4}" type="slidenum">
              <a:rPr lang="en-US" smtClean="0"/>
              <a:t>‹#›</a:t>
            </a:fld>
            <a:endParaRPr lang="en-US"/>
          </a:p>
        </p:txBody>
      </p:sp>
      <p:sp>
        <p:nvSpPr>
          <p:cNvPr id="4" name="Date Placeholder 3">
            <a:extLst>
              <a:ext uri="{FF2B5EF4-FFF2-40B4-BE49-F238E27FC236}">
                <a16:creationId xmlns:a16="http://schemas.microsoft.com/office/drawing/2014/main" id="{372CD502-C58E-4BBA-9A0D-8801688B5209}"/>
              </a:ext>
            </a:extLst>
          </p:cNvPr>
          <p:cNvSpPr>
            <a:spLocks noGrp="1"/>
          </p:cNvSpPr>
          <p:nvPr>
            <p:ph type="dt" sz="half" idx="10"/>
          </p:nvPr>
        </p:nvSpPr>
        <p:spPr bwMode="gray"/>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969459412"/>
      </p:ext>
    </p:extLst>
  </p:cSld>
  <p:clrMapOvr>
    <a:masterClrMapping/>
  </p:clrMapOvr>
  <p:extLst>
    <p:ext uri="{DCECCB84-F9BA-43D5-87BE-67443E8EF086}">
      <p15:sldGuideLst xmlns:p15="http://schemas.microsoft.com/office/powerpoint/2012/main">
        <p15:guide id="1" orient="horz" pos="3776">
          <p15:clr>
            <a:srgbClr val="F26B43"/>
          </p15:clr>
        </p15:guide>
        <p15:guide id="2" orient="horz" pos="344">
          <p15:clr>
            <a:srgbClr val="F26B43"/>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0" name="Freeform: Shape 9" descr="A large &quot;x&quot; indicating that this layout is not approved for use.">
            <a:extLst>
              <a:ext uri="{FF2B5EF4-FFF2-40B4-BE49-F238E27FC236}">
                <a16:creationId xmlns:a16="http://schemas.microsoft.com/office/drawing/2014/main" id="{B6B42EE6-B915-4BF1-8B9C-7DD5ACE2DD69}"/>
              </a:ext>
            </a:extLst>
          </p:cNvPr>
          <p:cNvSpPr>
            <a:spLocks noChangeAspect="1"/>
          </p:cNvSpPr>
          <p:nvPr/>
        </p:nvSpPr>
        <p:spPr bwMode="gray">
          <a:xfrm>
            <a:off x="465149" y="169987"/>
            <a:ext cx="191814" cy="191814"/>
          </a:xfrm>
          <a:custGeom>
            <a:avLst/>
            <a:gdLst>
              <a:gd name="connsiteX0" fmla="*/ 302097 w 431246"/>
              <a:gd name="connsiteY0" fmla="*/ 215623 h 431246"/>
              <a:gd name="connsiteX1" fmla="*/ 413352 w 431246"/>
              <a:gd name="connsiteY1" fmla="*/ 104368 h 431246"/>
              <a:gd name="connsiteX2" fmla="*/ 413352 w 431246"/>
              <a:gd name="connsiteY2" fmla="*/ 17894 h 431246"/>
              <a:gd name="connsiteX3" fmla="*/ 326879 w 431246"/>
              <a:gd name="connsiteY3" fmla="*/ 17894 h 431246"/>
              <a:gd name="connsiteX4" fmla="*/ 215623 w 431246"/>
              <a:gd name="connsiteY4" fmla="*/ 129150 h 431246"/>
              <a:gd name="connsiteX5" fmla="*/ 104368 w 431246"/>
              <a:gd name="connsiteY5" fmla="*/ 17894 h 431246"/>
              <a:gd name="connsiteX6" fmla="*/ 17894 w 431246"/>
              <a:gd name="connsiteY6" fmla="*/ 17894 h 431246"/>
              <a:gd name="connsiteX7" fmla="*/ 17894 w 431246"/>
              <a:gd name="connsiteY7" fmla="*/ 104368 h 431246"/>
              <a:gd name="connsiteX8" fmla="*/ 129150 w 431246"/>
              <a:gd name="connsiteY8" fmla="*/ 215623 h 431246"/>
              <a:gd name="connsiteX9" fmla="*/ 17894 w 431246"/>
              <a:gd name="connsiteY9" fmla="*/ 326879 h 431246"/>
              <a:gd name="connsiteX10" fmla="*/ 17894 w 431246"/>
              <a:gd name="connsiteY10" fmla="*/ 413352 h 431246"/>
              <a:gd name="connsiteX11" fmla="*/ 104368 w 431246"/>
              <a:gd name="connsiteY11" fmla="*/ 413352 h 431246"/>
              <a:gd name="connsiteX12" fmla="*/ 215623 w 431246"/>
              <a:gd name="connsiteY12" fmla="*/ 302097 h 431246"/>
              <a:gd name="connsiteX13" fmla="*/ 326879 w 431246"/>
              <a:gd name="connsiteY13" fmla="*/ 413352 h 431246"/>
              <a:gd name="connsiteX14" fmla="*/ 413352 w 431246"/>
              <a:gd name="connsiteY14" fmla="*/ 413352 h 431246"/>
              <a:gd name="connsiteX15" fmla="*/ 413352 w 431246"/>
              <a:gd name="connsiteY15" fmla="*/ 326879 h 431246"/>
              <a:gd name="connsiteX16" fmla="*/ 302097 w 431246"/>
              <a:gd name="connsiteY16" fmla="*/ 215623 h 431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1246" h="431246">
                <a:moveTo>
                  <a:pt x="302097" y="215623"/>
                </a:moveTo>
                <a:lnTo>
                  <a:pt x="413352" y="104368"/>
                </a:lnTo>
                <a:cubicBezTo>
                  <a:pt x="437211" y="80509"/>
                  <a:pt x="437211" y="41754"/>
                  <a:pt x="413352" y="17894"/>
                </a:cubicBezTo>
                <a:cubicBezTo>
                  <a:pt x="389493" y="-5965"/>
                  <a:pt x="350738" y="-5965"/>
                  <a:pt x="326879" y="17894"/>
                </a:cubicBezTo>
                <a:lnTo>
                  <a:pt x="215623" y="129150"/>
                </a:lnTo>
                <a:lnTo>
                  <a:pt x="104368" y="17894"/>
                </a:lnTo>
                <a:cubicBezTo>
                  <a:pt x="80509" y="-5965"/>
                  <a:pt x="41754" y="-5965"/>
                  <a:pt x="17894" y="17894"/>
                </a:cubicBezTo>
                <a:cubicBezTo>
                  <a:pt x="-5965" y="41754"/>
                  <a:pt x="-5965" y="80509"/>
                  <a:pt x="17894" y="104368"/>
                </a:cubicBezTo>
                <a:lnTo>
                  <a:pt x="129150" y="215623"/>
                </a:lnTo>
                <a:lnTo>
                  <a:pt x="17894" y="326879"/>
                </a:lnTo>
                <a:cubicBezTo>
                  <a:pt x="-5965" y="350738"/>
                  <a:pt x="-5965" y="389493"/>
                  <a:pt x="17894" y="413352"/>
                </a:cubicBezTo>
                <a:cubicBezTo>
                  <a:pt x="41754" y="437211"/>
                  <a:pt x="80509" y="437211"/>
                  <a:pt x="104368" y="413352"/>
                </a:cubicBezTo>
                <a:lnTo>
                  <a:pt x="215623" y="302097"/>
                </a:lnTo>
                <a:lnTo>
                  <a:pt x="326879" y="413352"/>
                </a:lnTo>
                <a:cubicBezTo>
                  <a:pt x="350738" y="437211"/>
                  <a:pt x="389493" y="437211"/>
                  <a:pt x="413352" y="413352"/>
                </a:cubicBezTo>
                <a:cubicBezTo>
                  <a:pt x="437211" y="389493"/>
                  <a:pt x="437211" y="350738"/>
                  <a:pt x="413352" y="326879"/>
                </a:cubicBezTo>
                <a:lnTo>
                  <a:pt x="302097" y="215623"/>
                </a:lnTo>
                <a:close/>
              </a:path>
            </a:pathLst>
          </a:custGeom>
          <a:solidFill>
            <a:srgbClr val="C40000"/>
          </a:solidFill>
          <a:ln w="13097" cap="flat">
            <a:noFill/>
            <a:prstDash val="solid"/>
            <a:miter/>
          </a:ln>
        </p:spPr>
        <p:txBody>
          <a:bodyPr rtlCol="0" anchor="ctr"/>
          <a:lstStyle/>
          <a:p>
            <a:endParaRPr lang="en-US" dirty="0"/>
          </a:p>
        </p:txBody>
      </p:sp>
      <p:sp>
        <p:nvSpPr>
          <p:cNvPr id="8" name="TextBox 7">
            <a:extLst>
              <a:ext uri="{FF2B5EF4-FFF2-40B4-BE49-F238E27FC236}">
                <a16:creationId xmlns:a16="http://schemas.microsoft.com/office/drawing/2014/main" id="{CD70083E-4733-4C8E-B27B-09B287FF1688}"/>
              </a:ext>
            </a:extLst>
          </p:cNvPr>
          <p:cNvSpPr txBox="1"/>
          <p:nvPr/>
        </p:nvSpPr>
        <p:spPr bwMode="gray">
          <a:xfrm>
            <a:off x="760652" y="142784"/>
            <a:ext cx="8290291" cy="246221"/>
          </a:xfrm>
          <a:prstGeom prst="rect">
            <a:avLst/>
          </a:prstGeom>
          <a:noFill/>
        </p:spPr>
        <p:txBody>
          <a:bodyPr vert="horz" wrap="square" lIns="0" tIns="0" rIns="0" bIns="0" rtlCol="0">
            <a:spAutoFit/>
          </a:bodyPr>
          <a:lstStyle/>
          <a:p>
            <a:pPr algn="l">
              <a:spcBef>
                <a:spcPts val="600"/>
              </a:spcBef>
            </a:pPr>
            <a:r>
              <a:rPr lang="en-US" sz="1600" b="1" i="0" u="none" baseline="0" dirty="0">
                <a:solidFill>
                  <a:schemeClr val="tx1"/>
                </a:solidFill>
                <a:latin typeface="+mn-lt"/>
              </a:rPr>
              <a:t>Not for use. </a:t>
            </a:r>
            <a:r>
              <a:rPr lang="en-US" sz="1600" b="0" i="0" u="none" baseline="0" dirty="0">
                <a:solidFill>
                  <a:schemeClr val="tx1"/>
                </a:solidFill>
                <a:latin typeface="+mn-lt"/>
              </a:rPr>
              <a:t>Please select an Optum approved layout.</a:t>
            </a:r>
          </a:p>
        </p:txBody>
      </p:sp>
      <p:sp>
        <p:nvSpPr>
          <p:cNvPr id="2" name="Title 1">
            <a:extLst>
              <a:ext uri="{FF2B5EF4-FFF2-40B4-BE49-F238E27FC236}">
                <a16:creationId xmlns:a16="http://schemas.microsoft.com/office/drawing/2014/main" id="{3A8B14AA-3234-4FFB-B4D3-512ED6FA45CB}"/>
              </a:ext>
            </a:extLst>
          </p:cNvPr>
          <p:cNvSpPr>
            <a:spLocks noGrp="1"/>
          </p:cNvSpPr>
          <p:nvPr>
            <p:ph type="title" hasCustomPrompt="1"/>
          </p:nvPr>
        </p:nvSpPr>
        <p:spPr bwMode="gray">
          <a:xfrm>
            <a:off x="457199" y="555639"/>
            <a:ext cx="11274425" cy="304699"/>
          </a:xfrm>
        </p:spPr>
        <p:txBody>
          <a:bodyPr/>
          <a:lstStyle>
            <a:lvl1pPr>
              <a:defRPr/>
            </a:lvl1pPr>
          </a:lstStyle>
          <a:p>
            <a:r>
              <a:rPr lang="en-US" dirty="0"/>
              <a:t>Not for use. This is a Microsoft default.</a:t>
            </a:r>
          </a:p>
        </p:txBody>
      </p:sp>
      <p:sp>
        <p:nvSpPr>
          <p:cNvPr id="3" name="Content Placeholder 2">
            <a:extLst>
              <a:ext uri="{FF2B5EF4-FFF2-40B4-BE49-F238E27FC236}">
                <a16:creationId xmlns:a16="http://schemas.microsoft.com/office/drawing/2014/main" id="{4ABCB17D-A7A6-41F6-83CB-566500CE0480}"/>
              </a:ext>
            </a:extLst>
          </p:cNvPr>
          <p:cNvSpPr>
            <a:spLocks noGrp="1"/>
          </p:cNvSpPr>
          <p:nvPr>
            <p:ph sz="half" idx="1" hasCustomPrompt="1"/>
          </p:nvPr>
        </p:nvSpPr>
        <p:spPr bwMode="gray">
          <a:xfrm>
            <a:off x="838200" y="1469765"/>
            <a:ext cx="5181600" cy="4351338"/>
          </a:xfrm>
        </p:spPr>
        <p:txBody>
          <a:bodyPr/>
          <a:lstStyle/>
          <a:p>
            <a:pPr lvl="0"/>
            <a:r>
              <a:rPr lang="en-US" dirty="0"/>
              <a:t>Click to type text. To activate sub-level formatting,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70EF25F9-31AF-45D7-90BD-D4D634628BC9}"/>
              </a:ext>
            </a:extLst>
          </p:cNvPr>
          <p:cNvSpPr>
            <a:spLocks noGrp="1"/>
          </p:cNvSpPr>
          <p:nvPr>
            <p:ph sz="half" idx="2" hasCustomPrompt="1"/>
          </p:nvPr>
        </p:nvSpPr>
        <p:spPr bwMode="gray">
          <a:xfrm>
            <a:off x="6172200" y="1469765"/>
            <a:ext cx="5181600" cy="4351338"/>
          </a:xfrm>
        </p:spPr>
        <p:txBody>
          <a:bodyPr/>
          <a:lstStyle/>
          <a:p>
            <a:pPr lvl="0"/>
            <a:r>
              <a:rPr lang="en-US" dirty="0"/>
              <a:t>Click to type text. To activate sub-level formatting,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a:extLst>
              <a:ext uri="{FF2B5EF4-FFF2-40B4-BE49-F238E27FC236}">
                <a16:creationId xmlns:a16="http://schemas.microsoft.com/office/drawing/2014/main" id="{562DD608-68C8-4550-8B5B-0AD9AE479018}"/>
              </a:ext>
            </a:extLst>
          </p:cNvPr>
          <p:cNvSpPr>
            <a:spLocks noGrp="1"/>
          </p:cNvSpPr>
          <p:nvPr>
            <p:ph type="ftr" sz="quarter" idx="11"/>
          </p:nvPr>
        </p:nvSpPr>
        <p:spPr bwMode="gray"/>
        <p:txBody>
          <a:bodyPr/>
          <a:lstStyle/>
          <a:p>
            <a:endParaRPr lang="en-US"/>
          </a:p>
        </p:txBody>
      </p:sp>
      <p:sp>
        <p:nvSpPr>
          <p:cNvPr id="7" name="Slide Number Placeholder 6">
            <a:extLst>
              <a:ext uri="{FF2B5EF4-FFF2-40B4-BE49-F238E27FC236}">
                <a16:creationId xmlns:a16="http://schemas.microsoft.com/office/drawing/2014/main" id="{469831F6-C4D6-424D-B187-C11B57AE40DB}"/>
              </a:ext>
            </a:extLst>
          </p:cNvPr>
          <p:cNvSpPr>
            <a:spLocks noGrp="1"/>
          </p:cNvSpPr>
          <p:nvPr>
            <p:ph type="sldNum" sz="quarter" idx="12"/>
          </p:nvPr>
        </p:nvSpPr>
        <p:spPr bwMode="gray"/>
        <p:txBody>
          <a:bodyPr/>
          <a:lstStyle/>
          <a:p>
            <a:fld id="{092CCD66-776E-784D-8A7C-E435BCC11AC4}" type="slidenum">
              <a:rPr lang="en-US" smtClean="0"/>
              <a:t>‹#›</a:t>
            </a:fld>
            <a:endParaRPr lang="en-US"/>
          </a:p>
        </p:txBody>
      </p:sp>
      <p:sp>
        <p:nvSpPr>
          <p:cNvPr id="5" name="Date Placeholder 4">
            <a:extLst>
              <a:ext uri="{FF2B5EF4-FFF2-40B4-BE49-F238E27FC236}">
                <a16:creationId xmlns:a16="http://schemas.microsoft.com/office/drawing/2014/main" id="{9A220815-B520-464A-809E-9A762EE28066}"/>
              </a:ext>
            </a:extLst>
          </p:cNvPr>
          <p:cNvSpPr>
            <a:spLocks noGrp="1"/>
          </p:cNvSpPr>
          <p:nvPr>
            <p:ph type="dt" sz="half" idx="10"/>
          </p:nvPr>
        </p:nvSpPr>
        <p:spPr bwMode="gray"/>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1287771333"/>
      </p:ext>
    </p:extLst>
  </p:cSld>
  <p:clrMapOvr>
    <a:masterClrMapping/>
  </p:clrMapOvr>
  <p:extLst>
    <p:ext uri="{DCECCB84-F9BA-43D5-87BE-67443E8EF086}">
      <p15:sldGuideLst xmlns:p15="http://schemas.microsoft.com/office/powerpoint/2012/main">
        <p15:guide id="1" orient="horz" pos="3776">
          <p15:clr>
            <a:srgbClr val="F26B43"/>
          </p15:clr>
        </p15:guide>
        <p15:guide id="2" orient="horz" pos="344">
          <p15:clr>
            <a:srgbClr val="F26B43"/>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2" name="Freeform: Shape 11" descr="A large &quot;x&quot; indicating that this layout is not approved for use.">
            <a:extLst>
              <a:ext uri="{FF2B5EF4-FFF2-40B4-BE49-F238E27FC236}">
                <a16:creationId xmlns:a16="http://schemas.microsoft.com/office/drawing/2014/main" id="{1C70D576-33E1-4B49-8568-E8D97423AE77}"/>
              </a:ext>
            </a:extLst>
          </p:cNvPr>
          <p:cNvSpPr>
            <a:spLocks noChangeAspect="1"/>
          </p:cNvSpPr>
          <p:nvPr/>
        </p:nvSpPr>
        <p:spPr bwMode="gray">
          <a:xfrm>
            <a:off x="465149" y="169987"/>
            <a:ext cx="191814" cy="191814"/>
          </a:xfrm>
          <a:custGeom>
            <a:avLst/>
            <a:gdLst>
              <a:gd name="connsiteX0" fmla="*/ 302097 w 431246"/>
              <a:gd name="connsiteY0" fmla="*/ 215623 h 431246"/>
              <a:gd name="connsiteX1" fmla="*/ 413352 w 431246"/>
              <a:gd name="connsiteY1" fmla="*/ 104368 h 431246"/>
              <a:gd name="connsiteX2" fmla="*/ 413352 w 431246"/>
              <a:gd name="connsiteY2" fmla="*/ 17894 h 431246"/>
              <a:gd name="connsiteX3" fmla="*/ 326879 w 431246"/>
              <a:gd name="connsiteY3" fmla="*/ 17894 h 431246"/>
              <a:gd name="connsiteX4" fmla="*/ 215623 w 431246"/>
              <a:gd name="connsiteY4" fmla="*/ 129150 h 431246"/>
              <a:gd name="connsiteX5" fmla="*/ 104368 w 431246"/>
              <a:gd name="connsiteY5" fmla="*/ 17894 h 431246"/>
              <a:gd name="connsiteX6" fmla="*/ 17894 w 431246"/>
              <a:gd name="connsiteY6" fmla="*/ 17894 h 431246"/>
              <a:gd name="connsiteX7" fmla="*/ 17894 w 431246"/>
              <a:gd name="connsiteY7" fmla="*/ 104368 h 431246"/>
              <a:gd name="connsiteX8" fmla="*/ 129150 w 431246"/>
              <a:gd name="connsiteY8" fmla="*/ 215623 h 431246"/>
              <a:gd name="connsiteX9" fmla="*/ 17894 w 431246"/>
              <a:gd name="connsiteY9" fmla="*/ 326879 h 431246"/>
              <a:gd name="connsiteX10" fmla="*/ 17894 w 431246"/>
              <a:gd name="connsiteY10" fmla="*/ 413352 h 431246"/>
              <a:gd name="connsiteX11" fmla="*/ 104368 w 431246"/>
              <a:gd name="connsiteY11" fmla="*/ 413352 h 431246"/>
              <a:gd name="connsiteX12" fmla="*/ 215623 w 431246"/>
              <a:gd name="connsiteY12" fmla="*/ 302097 h 431246"/>
              <a:gd name="connsiteX13" fmla="*/ 326879 w 431246"/>
              <a:gd name="connsiteY13" fmla="*/ 413352 h 431246"/>
              <a:gd name="connsiteX14" fmla="*/ 413352 w 431246"/>
              <a:gd name="connsiteY14" fmla="*/ 413352 h 431246"/>
              <a:gd name="connsiteX15" fmla="*/ 413352 w 431246"/>
              <a:gd name="connsiteY15" fmla="*/ 326879 h 431246"/>
              <a:gd name="connsiteX16" fmla="*/ 302097 w 431246"/>
              <a:gd name="connsiteY16" fmla="*/ 215623 h 431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1246" h="431246">
                <a:moveTo>
                  <a:pt x="302097" y="215623"/>
                </a:moveTo>
                <a:lnTo>
                  <a:pt x="413352" y="104368"/>
                </a:lnTo>
                <a:cubicBezTo>
                  <a:pt x="437211" y="80509"/>
                  <a:pt x="437211" y="41754"/>
                  <a:pt x="413352" y="17894"/>
                </a:cubicBezTo>
                <a:cubicBezTo>
                  <a:pt x="389493" y="-5965"/>
                  <a:pt x="350738" y="-5965"/>
                  <a:pt x="326879" y="17894"/>
                </a:cubicBezTo>
                <a:lnTo>
                  <a:pt x="215623" y="129150"/>
                </a:lnTo>
                <a:lnTo>
                  <a:pt x="104368" y="17894"/>
                </a:lnTo>
                <a:cubicBezTo>
                  <a:pt x="80509" y="-5965"/>
                  <a:pt x="41754" y="-5965"/>
                  <a:pt x="17894" y="17894"/>
                </a:cubicBezTo>
                <a:cubicBezTo>
                  <a:pt x="-5965" y="41754"/>
                  <a:pt x="-5965" y="80509"/>
                  <a:pt x="17894" y="104368"/>
                </a:cubicBezTo>
                <a:lnTo>
                  <a:pt x="129150" y="215623"/>
                </a:lnTo>
                <a:lnTo>
                  <a:pt x="17894" y="326879"/>
                </a:lnTo>
                <a:cubicBezTo>
                  <a:pt x="-5965" y="350738"/>
                  <a:pt x="-5965" y="389493"/>
                  <a:pt x="17894" y="413352"/>
                </a:cubicBezTo>
                <a:cubicBezTo>
                  <a:pt x="41754" y="437211"/>
                  <a:pt x="80509" y="437211"/>
                  <a:pt x="104368" y="413352"/>
                </a:cubicBezTo>
                <a:lnTo>
                  <a:pt x="215623" y="302097"/>
                </a:lnTo>
                <a:lnTo>
                  <a:pt x="326879" y="413352"/>
                </a:lnTo>
                <a:cubicBezTo>
                  <a:pt x="350738" y="437211"/>
                  <a:pt x="389493" y="437211"/>
                  <a:pt x="413352" y="413352"/>
                </a:cubicBezTo>
                <a:cubicBezTo>
                  <a:pt x="437211" y="389493"/>
                  <a:pt x="437211" y="350738"/>
                  <a:pt x="413352" y="326879"/>
                </a:cubicBezTo>
                <a:lnTo>
                  <a:pt x="302097" y="215623"/>
                </a:lnTo>
                <a:close/>
              </a:path>
            </a:pathLst>
          </a:custGeom>
          <a:solidFill>
            <a:srgbClr val="C40000"/>
          </a:solidFill>
          <a:ln w="13097" cap="flat">
            <a:noFill/>
            <a:prstDash val="solid"/>
            <a:miter/>
          </a:ln>
        </p:spPr>
        <p:txBody>
          <a:bodyPr rtlCol="0" anchor="ctr"/>
          <a:lstStyle/>
          <a:p>
            <a:endParaRPr lang="en-US" dirty="0"/>
          </a:p>
        </p:txBody>
      </p:sp>
      <p:sp>
        <p:nvSpPr>
          <p:cNvPr id="10" name="TextBox 9">
            <a:extLst>
              <a:ext uri="{FF2B5EF4-FFF2-40B4-BE49-F238E27FC236}">
                <a16:creationId xmlns:a16="http://schemas.microsoft.com/office/drawing/2014/main" id="{E00E51F3-FA16-4CC6-97C6-6EECCB9AFCBD}"/>
              </a:ext>
            </a:extLst>
          </p:cNvPr>
          <p:cNvSpPr txBox="1"/>
          <p:nvPr/>
        </p:nvSpPr>
        <p:spPr bwMode="gray">
          <a:xfrm>
            <a:off x="760652" y="142784"/>
            <a:ext cx="8290291" cy="246221"/>
          </a:xfrm>
          <a:prstGeom prst="rect">
            <a:avLst/>
          </a:prstGeom>
          <a:noFill/>
        </p:spPr>
        <p:txBody>
          <a:bodyPr vert="horz" wrap="square" lIns="0" tIns="0" rIns="0" bIns="0" rtlCol="0">
            <a:spAutoFit/>
          </a:bodyPr>
          <a:lstStyle/>
          <a:p>
            <a:pPr algn="l">
              <a:spcBef>
                <a:spcPts val="600"/>
              </a:spcBef>
            </a:pPr>
            <a:r>
              <a:rPr lang="en-US" sz="1600" b="1" i="0" u="none" baseline="0" dirty="0">
                <a:solidFill>
                  <a:schemeClr val="tx1"/>
                </a:solidFill>
                <a:latin typeface="+mn-lt"/>
              </a:rPr>
              <a:t>Not for use. </a:t>
            </a:r>
            <a:r>
              <a:rPr lang="en-US" sz="1600" b="0" i="0" u="none" baseline="0" dirty="0">
                <a:solidFill>
                  <a:schemeClr val="tx1"/>
                </a:solidFill>
                <a:latin typeface="+mn-lt"/>
              </a:rPr>
              <a:t>Please select an Optum approved layout.</a:t>
            </a:r>
          </a:p>
        </p:txBody>
      </p:sp>
      <p:sp>
        <p:nvSpPr>
          <p:cNvPr id="2" name="Title 1">
            <a:extLst>
              <a:ext uri="{FF2B5EF4-FFF2-40B4-BE49-F238E27FC236}">
                <a16:creationId xmlns:a16="http://schemas.microsoft.com/office/drawing/2014/main" id="{CFA8E2E3-6B30-46B0-B4B4-027D6D07175E}"/>
              </a:ext>
            </a:extLst>
          </p:cNvPr>
          <p:cNvSpPr>
            <a:spLocks noGrp="1"/>
          </p:cNvSpPr>
          <p:nvPr>
            <p:ph type="title" hasCustomPrompt="1"/>
          </p:nvPr>
        </p:nvSpPr>
        <p:spPr bwMode="gray">
          <a:xfrm>
            <a:off x="457199" y="555639"/>
            <a:ext cx="11274426" cy="304699"/>
          </a:xfrm>
        </p:spPr>
        <p:txBody>
          <a:bodyPr/>
          <a:lstStyle>
            <a:lvl1pPr>
              <a:defRPr/>
            </a:lvl1pPr>
          </a:lstStyle>
          <a:p>
            <a:r>
              <a:rPr lang="en-US" dirty="0"/>
              <a:t>Not for use. This is a Microsoft default.</a:t>
            </a:r>
          </a:p>
        </p:txBody>
      </p:sp>
      <p:sp>
        <p:nvSpPr>
          <p:cNvPr id="3" name="Text Placeholder 2">
            <a:extLst>
              <a:ext uri="{FF2B5EF4-FFF2-40B4-BE49-F238E27FC236}">
                <a16:creationId xmlns:a16="http://schemas.microsoft.com/office/drawing/2014/main" id="{FCE00B74-BF12-4966-8AA7-173AC3483119}"/>
              </a:ext>
            </a:extLst>
          </p:cNvPr>
          <p:cNvSpPr>
            <a:spLocks noGrp="1"/>
          </p:cNvSpPr>
          <p:nvPr>
            <p:ph type="body" idx="1"/>
          </p:nvPr>
        </p:nvSpPr>
        <p:spPr bwMode="gray">
          <a:xfrm>
            <a:off x="839787" y="1469346"/>
            <a:ext cx="5184132" cy="823912"/>
          </a:xfrm>
        </p:spPr>
        <p:txBody>
          <a:bodyPr anchor="b"/>
          <a:lstStyle>
            <a:lvl1pPr marL="0" indent="0">
              <a:spcBef>
                <a:spcPts val="0"/>
              </a:spcBef>
              <a:buNone/>
              <a:defRPr sz="24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1024F8A-D5E1-459D-8864-ECDE8305BEE3}"/>
              </a:ext>
            </a:extLst>
          </p:cNvPr>
          <p:cNvSpPr>
            <a:spLocks noGrp="1"/>
          </p:cNvSpPr>
          <p:nvPr>
            <p:ph sz="half" idx="2" hasCustomPrompt="1"/>
          </p:nvPr>
        </p:nvSpPr>
        <p:spPr bwMode="gray">
          <a:xfrm>
            <a:off x="839787" y="2293257"/>
            <a:ext cx="5184132" cy="3527845"/>
          </a:xfrm>
        </p:spPr>
        <p:txBody>
          <a:bodyPr/>
          <a:lstStyle/>
          <a:p>
            <a:pPr lvl="0"/>
            <a:r>
              <a:rPr lang="en-US" dirty="0"/>
              <a:t>Click to type text. To activate sub-level formatting,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CEAA130C-8D3A-4BEE-B54E-02D7DF9EEB6D}"/>
              </a:ext>
            </a:extLst>
          </p:cNvPr>
          <p:cNvSpPr>
            <a:spLocks noGrp="1"/>
          </p:cNvSpPr>
          <p:nvPr>
            <p:ph type="body" sz="quarter" idx="3"/>
          </p:nvPr>
        </p:nvSpPr>
        <p:spPr bwMode="gray">
          <a:xfrm>
            <a:off x="6172200" y="1469346"/>
            <a:ext cx="5183188" cy="823912"/>
          </a:xfrm>
        </p:spPr>
        <p:txBody>
          <a:bodyPr anchor="b"/>
          <a:lstStyle>
            <a:lvl1pPr marL="0" indent="0">
              <a:spcBef>
                <a:spcPts val="0"/>
              </a:spcBef>
              <a:buNone/>
              <a:defRPr sz="24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1475553-3346-44A6-9C9C-B79A3C596C9C}"/>
              </a:ext>
            </a:extLst>
          </p:cNvPr>
          <p:cNvSpPr>
            <a:spLocks noGrp="1"/>
          </p:cNvSpPr>
          <p:nvPr>
            <p:ph sz="quarter" idx="4" hasCustomPrompt="1"/>
          </p:nvPr>
        </p:nvSpPr>
        <p:spPr bwMode="gray">
          <a:xfrm>
            <a:off x="6172200" y="2293258"/>
            <a:ext cx="5183188" cy="3527844"/>
          </a:xfrm>
        </p:spPr>
        <p:txBody>
          <a:bodyPr/>
          <a:lstStyle/>
          <a:p>
            <a:pPr lvl="0"/>
            <a:r>
              <a:rPr lang="en-US" dirty="0"/>
              <a:t>Click to type text. To activate sub-level formatting,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7">
            <a:extLst>
              <a:ext uri="{FF2B5EF4-FFF2-40B4-BE49-F238E27FC236}">
                <a16:creationId xmlns:a16="http://schemas.microsoft.com/office/drawing/2014/main" id="{208D5CB4-1D71-40A2-9087-19CAB8292F65}"/>
              </a:ext>
            </a:extLst>
          </p:cNvPr>
          <p:cNvSpPr>
            <a:spLocks noGrp="1"/>
          </p:cNvSpPr>
          <p:nvPr>
            <p:ph type="ftr" sz="quarter" idx="11"/>
          </p:nvPr>
        </p:nvSpPr>
        <p:spPr bwMode="gray"/>
        <p:txBody>
          <a:bodyPr/>
          <a:lstStyle/>
          <a:p>
            <a:endParaRPr lang="en-US"/>
          </a:p>
        </p:txBody>
      </p:sp>
      <p:sp>
        <p:nvSpPr>
          <p:cNvPr id="9" name="Slide Number Placeholder 8">
            <a:extLst>
              <a:ext uri="{FF2B5EF4-FFF2-40B4-BE49-F238E27FC236}">
                <a16:creationId xmlns:a16="http://schemas.microsoft.com/office/drawing/2014/main" id="{64858ABD-186B-4697-ADA0-B1768243BB63}"/>
              </a:ext>
            </a:extLst>
          </p:cNvPr>
          <p:cNvSpPr>
            <a:spLocks noGrp="1"/>
          </p:cNvSpPr>
          <p:nvPr>
            <p:ph type="sldNum" sz="quarter" idx="12"/>
          </p:nvPr>
        </p:nvSpPr>
        <p:spPr bwMode="gray"/>
        <p:txBody>
          <a:bodyPr/>
          <a:lstStyle/>
          <a:p>
            <a:fld id="{092CCD66-776E-784D-8A7C-E435BCC11AC4}" type="slidenum">
              <a:rPr lang="en-US" smtClean="0"/>
              <a:t>‹#›</a:t>
            </a:fld>
            <a:endParaRPr lang="en-US"/>
          </a:p>
        </p:txBody>
      </p:sp>
      <p:sp>
        <p:nvSpPr>
          <p:cNvPr id="7" name="Date Placeholder 6">
            <a:extLst>
              <a:ext uri="{FF2B5EF4-FFF2-40B4-BE49-F238E27FC236}">
                <a16:creationId xmlns:a16="http://schemas.microsoft.com/office/drawing/2014/main" id="{A31E6BBF-F3E7-49D2-A6BF-EC70F1823AB9}"/>
              </a:ext>
            </a:extLst>
          </p:cNvPr>
          <p:cNvSpPr>
            <a:spLocks noGrp="1"/>
          </p:cNvSpPr>
          <p:nvPr>
            <p:ph type="dt" sz="half" idx="10"/>
          </p:nvPr>
        </p:nvSpPr>
        <p:spPr bwMode="gray"/>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621528957"/>
      </p:ext>
    </p:extLst>
  </p:cSld>
  <p:clrMapOvr>
    <a:masterClrMapping/>
  </p:clrMapOvr>
  <p:extLst>
    <p:ext uri="{DCECCB84-F9BA-43D5-87BE-67443E8EF086}">
      <p15:sldGuideLst xmlns:p15="http://schemas.microsoft.com/office/powerpoint/2012/main">
        <p15:guide id="1" orient="horz" pos="3776">
          <p15:clr>
            <a:srgbClr val="F26B43"/>
          </p15:clr>
        </p15:guide>
        <p15:guide id="2" orient="horz" pos="344">
          <p15:clr>
            <a:srgbClr val="F26B43"/>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1" name="Freeform: Shape 10" descr="A large &quot;x&quot; indicating that this layout is not approved for use.">
            <a:extLst>
              <a:ext uri="{FF2B5EF4-FFF2-40B4-BE49-F238E27FC236}">
                <a16:creationId xmlns:a16="http://schemas.microsoft.com/office/drawing/2014/main" id="{5F25F3A1-BD13-41CE-9176-E8CD536BC4D9}"/>
              </a:ext>
            </a:extLst>
          </p:cNvPr>
          <p:cNvSpPr>
            <a:spLocks noChangeAspect="1"/>
          </p:cNvSpPr>
          <p:nvPr/>
        </p:nvSpPr>
        <p:spPr bwMode="gray">
          <a:xfrm>
            <a:off x="465149" y="169987"/>
            <a:ext cx="191814" cy="191814"/>
          </a:xfrm>
          <a:custGeom>
            <a:avLst/>
            <a:gdLst>
              <a:gd name="connsiteX0" fmla="*/ 302097 w 431246"/>
              <a:gd name="connsiteY0" fmla="*/ 215623 h 431246"/>
              <a:gd name="connsiteX1" fmla="*/ 413352 w 431246"/>
              <a:gd name="connsiteY1" fmla="*/ 104368 h 431246"/>
              <a:gd name="connsiteX2" fmla="*/ 413352 w 431246"/>
              <a:gd name="connsiteY2" fmla="*/ 17894 h 431246"/>
              <a:gd name="connsiteX3" fmla="*/ 326879 w 431246"/>
              <a:gd name="connsiteY3" fmla="*/ 17894 h 431246"/>
              <a:gd name="connsiteX4" fmla="*/ 215623 w 431246"/>
              <a:gd name="connsiteY4" fmla="*/ 129150 h 431246"/>
              <a:gd name="connsiteX5" fmla="*/ 104368 w 431246"/>
              <a:gd name="connsiteY5" fmla="*/ 17894 h 431246"/>
              <a:gd name="connsiteX6" fmla="*/ 17894 w 431246"/>
              <a:gd name="connsiteY6" fmla="*/ 17894 h 431246"/>
              <a:gd name="connsiteX7" fmla="*/ 17894 w 431246"/>
              <a:gd name="connsiteY7" fmla="*/ 104368 h 431246"/>
              <a:gd name="connsiteX8" fmla="*/ 129150 w 431246"/>
              <a:gd name="connsiteY8" fmla="*/ 215623 h 431246"/>
              <a:gd name="connsiteX9" fmla="*/ 17894 w 431246"/>
              <a:gd name="connsiteY9" fmla="*/ 326879 h 431246"/>
              <a:gd name="connsiteX10" fmla="*/ 17894 w 431246"/>
              <a:gd name="connsiteY10" fmla="*/ 413352 h 431246"/>
              <a:gd name="connsiteX11" fmla="*/ 104368 w 431246"/>
              <a:gd name="connsiteY11" fmla="*/ 413352 h 431246"/>
              <a:gd name="connsiteX12" fmla="*/ 215623 w 431246"/>
              <a:gd name="connsiteY12" fmla="*/ 302097 h 431246"/>
              <a:gd name="connsiteX13" fmla="*/ 326879 w 431246"/>
              <a:gd name="connsiteY13" fmla="*/ 413352 h 431246"/>
              <a:gd name="connsiteX14" fmla="*/ 413352 w 431246"/>
              <a:gd name="connsiteY14" fmla="*/ 413352 h 431246"/>
              <a:gd name="connsiteX15" fmla="*/ 413352 w 431246"/>
              <a:gd name="connsiteY15" fmla="*/ 326879 h 431246"/>
              <a:gd name="connsiteX16" fmla="*/ 302097 w 431246"/>
              <a:gd name="connsiteY16" fmla="*/ 215623 h 431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1246" h="431246">
                <a:moveTo>
                  <a:pt x="302097" y="215623"/>
                </a:moveTo>
                <a:lnTo>
                  <a:pt x="413352" y="104368"/>
                </a:lnTo>
                <a:cubicBezTo>
                  <a:pt x="437211" y="80509"/>
                  <a:pt x="437211" y="41754"/>
                  <a:pt x="413352" y="17894"/>
                </a:cubicBezTo>
                <a:cubicBezTo>
                  <a:pt x="389493" y="-5965"/>
                  <a:pt x="350738" y="-5965"/>
                  <a:pt x="326879" y="17894"/>
                </a:cubicBezTo>
                <a:lnTo>
                  <a:pt x="215623" y="129150"/>
                </a:lnTo>
                <a:lnTo>
                  <a:pt x="104368" y="17894"/>
                </a:lnTo>
                <a:cubicBezTo>
                  <a:pt x="80509" y="-5965"/>
                  <a:pt x="41754" y="-5965"/>
                  <a:pt x="17894" y="17894"/>
                </a:cubicBezTo>
                <a:cubicBezTo>
                  <a:pt x="-5965" y="41754"/>
                  <a:pt x="-5965" y="80509"/>
                  <a:pt x="17894" y="104368"/>
                </a:cubicBezTo>
                <a:lnTo>
                  <a:pt x="129150" y="215623"/>
                </a:lnTo>
                <a:lnTo>
                  <a:pt x="17894" y="326879"/>
                </a:lnTo>
                <a:cubicBezTo>
                  <a:pt x="-5965" y="350738"/>
                  <a:pt x="-5965" y="389493"/>
                  <a:pt x="17894" y="413352"/>
                </a:cubicBezTo>
                <a:cubicBezTo>
                  <a:pt x="41754" y="437211"/>
                  <a:pt x="80509" y="437211"/>
                  <a:pt x="104368" y="413352"/>
                </a:cubicBezTo>
                <a:lnTo>
                  <a:pt x="215623" y="302097"/>
                </a:lnTo>
                <a:lnTo>
                  <a:pt x="326879" y="413352"/>
                </a:lnTo>
                <a:cubicBezTo>
                  <a:pt x="350738" y="437211"/>
                  <a:pt x="389493" y="437211"/>
                  <a:pt x="413352" y="413352"/>
                </a:cubicBezTo>
                <a:cubicBezTo>
                  <a:pt x="437211" y="389493"/>
                  <a:pt x="437211" y="350738"/>
                  <a:pt x="413352" y="326879"/>
                </a:cubicBezTo>
                <a:lnTo>
                  <a:pt x="302097" y="215623"/>
                </a:lnTo>
                <a:close/>
              </a:path>
            </a:pathLst>
          </a:custGeom>
          <a:solidFill>
            <a:srgbClr val="C40000"/>
          </a:solidFill>
          <a:ln w="13097" cap="flat">
            <a:noFill/>
            <a:prstDash val="solid"/>
            <a:miter/>
          </a:ln>
        </p:spPr>
        <p:txBody>
          <a:bodyPr rtlCol="0" anchor="ctr"/>
          <a:lstStyle/>
          <a:p>
            <a:endParaRPr lang="en-US" dirty="0"/>
          </a:p>
        </p:txBody>
      </p:sp>
      <p:sp>
        <p:nvSpPr>
          <p:cNvPr id="9" name="TextBox 8">
            <a:extLst>
              <a:ext uri="{FF2B5EF4-FFF2-40B4-BE49-F238E27FC236}">
                <a16:creationId xmlns:a16="http://schemas.microsoft.com/office/drawing/2014/main" id="{2A212493-ED92-4B1B-901F-F8694A916BCD}"/>
              </a:ext>
            </a:extLst>
          </p:cNvPr>
          <p:cNvSpPr txBox="1"/>
          <p:nvPr/>
        </p:nvSpPr>
        <p:spPr bwMode="gray">
          <a:xfrm>
            <a:off x="760652" y="142784"/>
            <a:ext cx="8290291" cy="246221"/>
          </a:xfrm>
          <a:prstGeom prst="rect">
            <a:avLst/>
          </a:prstGeom>
          <a:noFill/>
        </p:spPr>
        <p:txBody>
          <a:bodyPr vert="horz" wrap="square" lIns="0" tIns="0" rIns="0" bIns="0" rtlCol="0">
            <a:spAutoFit/>
          </a:bodyPr>
          <a:lstStyle/>
          <a:p>
            <a:pPr algn="l">
              <a:spcBef>
                <a:spcPts val="600"/>
              </a:spcBef>
            </a:pPr>
            <a:r>
              <a:rPr lang="en-US" sz="1600" b="1" i="0" u="none" baseline="0" dirty="0">
                <a:solidFill>
                  <a:schemeClr val="tx1"/>
                </a:solidFill>
                <a:latin typeface="+mn-lt"/>
              </a:rPr>
              <a:t>Not for use. </a:t>
            </a:r>
            <a:r>
              <a:rPr lang="en-US" sz="1600" b="0" i="0" u="none" baseline="0" dirty="0">
                <a:solidFill>
                  <a:schemeClr val="tx1"/>
                </a:solidFill>
                <a:latin typeface="+mn-lt"/>
              </a:rPr>
              <a:t>Please select an Optum approved layout.</a:t>
            </a:r>
          </a:p>
        </p:txBody>
      </p:sp>
      <p:sp>
        <p:nvSpPr>
          <p:cNvPr id="2" name="Title 1">
            <a:extLst>
              <a:ext uri="{FF2B5EF4-FFF2-40B4-BE49-F238E27FC236}">
                <a16:creationId xmlns:a16="http://schemas.microsoft.com/office/drawing/2014/main" id="{A12F8FED-F893-4202-9729-070B73F89088}"/>
              </a:ext>
            </a:extLst>
          </p:cNvPr>
          <p:cNvSpPr>
            <a:spLocks noGrp="1"/>
          </p:cNvSpPr>
          <p:nvPr>
            <p:ph type="title" hasCustomPrompt="1"/>
          </p:nvPr>
        </p:nvSpPr>
        <p:spPr bwMode="gray">
          <a:xfrm>
            <a:off x="839788" y="959472"/>
            <a:ext cx="3932237" cy="609398"/>
          </a:xfrm>
        </p:spPr>
        <p:txBody>
          <a:bodyPr anchor="b"/>
          <a:lstStyle>
            <a:lvl1pPr>
              <a:defRPr sz="2200"/>
            </a:lvl1pPr>
          </a:lstStyle>
          <a:p>
            <a:r>
              <a:rPr lang="en-US" dirty="0"/>
              <a:t>Not for use. This is a Microsoft default.</a:t>
            </a:r>
          </a:p>
        </p:txBody>
      </p:sp>
      <p:sp>
        <p:nvSpPr>
          <p:cNvPr id="4" name="Text Placeholder 3">
            <a:extLst>
              <a:ext uri="{FF2B5EF4-FFF2-40B4-BE49-F238E27FC236}">
                <a16:creationId xmlns:a16="http://schemas.microsoft.com/office/drawing/2014/main" id="{3CCF252D-B8C8-459E-A3CF-ADE2DCB40929}"/>
              </a:ext>
            </a:extLst>
          </p:cNvPr>
          <p:cNvSpPr>
            <a:spLocks noGrp="1"/>
          </p:cNvSpPr>
          <p:nvPr>
            <p:ph type="body" sz="half" idx="2" hasCustomPrompt="1"/>
          </p:nvPr>
        </p:nvSpPr>
        <p:spPr bwMode="gray">
          <a:xfrm>
            <a:off x="839788" y="1568869"/>
            <a:ext cx="3932237" cy="39223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This layout is not intended for use within Optum presentations.</a:t>
            </a:r>
          </a:p>
        </p:txBody>
      </p:sp>
      <p:sp>
        <p:nvSpPr>
          <p:cNvPr id="3" name="Content Placeholder 2">
            <a:extLst>
              <a:ext uri="{FF2B5EF4-FFF2-40B4-BE49-F238E27FC236}">
                <a16:creationId xmlns:a16="http://schemas.microsoft.com/office/drawing/2014/main" id="{FAAB0851-1B55-4EF9-9DB6-030D02FC7FC5}"/>
              </a:ext>
            </a:extLst>
          </p:cNvPr>
          <p:cNvSpPr>
            <a:spLocks noGrp="1"/>
          </p:cNvSpPr>
          <p:nvPr>
            <p:ph idx="1" hasCustomPrompt="1"/>
          </p:nvPr>
        </p:nvSpPr>
        <p:spPr bwMode="gray">
          <a:xfrm>
            <a:off x="5183188" y="959471"/>
            <a:ext cx="6172200" cy="4531785"/>
          </a:xfrm>
        </p:spPr>
        <p:txBody>
          <a:bodyPr/>
          <a:lstStyle>
            <a:lvl1pPr>
              <a:defRPr sz="1800"/>
            </a:lvl1pPr>
            <a:lvl2pPr>
              <a:defRPr sz="1800"/>
            </a:lvl2pPr>
            <a:lvl3pPr>
              <a:defRPr sz="1800"/>
            </a:lvl3pPr>
            <a:lvl4pPr>
              <a:defRPr sz="1600"/>
            </a:lvl4pPr>
            <a:lvl5pPr>
              <a:defRPr sz="1400"/>
            </a:lvl5pPr>
            <a:lvl6pPr>
              <a:defRPr sz="2000"/>
            </a:lvl6pPr>
            <a:lvl7pPr>
              <a:defRPr sz="2000"/>
            </a:lvl7pPr>
            <a:lvl8pPr>
              <a:defRPr sz="2000"/>
            </a:lvl8pPr>
            <a:lvl9pPr>
              <a:defRPr sz="2000"/>
            </a:lvl9pPr>
          </a:lstStyle>
          <a:p>
            <a:pPr lvl="0"/>
            <a:r>
              <a:rPr lang="en-US" dirty="0"/>
              <a:t>Click to type text. To activate sub-level formatting,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a:extLst>
              <a:ext uri="{FF2B5EF4-FFF2-40B4-BE49-F238E27FC236}">
                <a16:creationId xmlns:a16="http://schemas.microsoft.com/office/drawing/2014/main" id="{1F63B6A4-E537-4167-B34F-EDFE426E1E8F}"/>
              </a:ext>
            </a:extLst>
          </p:cNvPr>
          <p:cNvSpPr>
            <a:spLocks noGrp="1"/>
          </p:cNvSpPr>
          <p:nvPr>
            <p:ph type="ftr" sz="quarter" idx="11"/>
          </p:nvPr>
        </p:nvSpPr>
        <p:spPr bwMode="gray"/>
        <p:txBody>
          <a:bodyPr/>
          <a:lstStyle/>
          <a:p>
            <a:endParaRPr lang="en-US"/>
          </a:p>
        </p:txBody>
      </p:sp>
      <p:sp>
        <p:nvSpPr>
          <p:cNvPr id="7" name="Slide Number Placeholder 6">
            <a:extLst>
              <a:ext uri="{FF2B5EF4-FFF2-40B4-BE49-F238E27FC236}">
                <a16:creationId xmlns:a16="http://schemas.microsoft.com/office/drawing/2014/main" id="{D8D5DB69-D84E-44DD-8501-317F2D6B91BC}"/>
              </a:ext>
            </a:extLst>
          </p:cNvPr>
          <p:cNvSpPr>
            <a:spLocks noGrp="1"/>
          </p:cNvSpPr>
          <p:nvPr>
            <p:ph type="sldNum" sz="quarter" idx="12"/>
          </p:nvPr>
        </p:nvSpPr>
        <p:spPr bwMode="gray"/>
        <p:txBody>
          <a:bodyPr/>
          <a:lstStyle/>
          <a:p>
            <a:fld id="{092CCD66-776E-784D-8A7C-E435BCC11AC4}" type="slidenum">
              <a:rPr lang="en-US" smtClean="0"/>
              <a:t>‹#›</a:t>
            </a:fld>
            <a:endParaRPr lang="en-US"/>
          </a:p>
        </p:txBody>
      </p:sp>
      <p:sp>
        <p:nvSpPr>
          <p:cNvPr id="5" name="Date Placeholder 4">
            <a:extLst>
              <a:ext uri="{FF2B5EF4-FFF2-40B4-BE49-F238E27FC236}">
                <a16:creationId xmlns:a16="http://schemas.microsoft.com/office/drawing/2014/main" id="{B5E4B62D-C99F-4CC3-9E19-1114B3E55C1F}"/>
              </a:ext>
            </a:extLst>
          </p:cNvPr>
          <p:cNvSpPr>
            <a:spLocks noGrp="1"/>
          </p:cNvSpPr>
          <p:nvPr>
            <p:ph type="dt" sz="half" idx="10"/>
          </p:nvPr>
        </p:nvSpPr>
        <p:spPr bwMode="gray"/>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1304542944"/>
      </p:ext>
    </p:extLst>
  </p:cSld>
  <p:clrMapOvr>
    <a:masterClrMapping/>
  </p:clrMapOvr>
  <p:extLst>
    <p:ext uri="{DCECCB84-F9BA-43D5-87BE-67443E8EF086}">
      <p15:sldGuideLst xmlns:p15="http://schemas.microsoft.com/office/powerpoint/2012/main">
        <p15:guide id="1" orient="horz" pos="3776">
          <p15:clr>
            <a:srgbClr val="F26B43"/>
          </p15:clr>
        </p15:guide>
        <p15:guide id="2" orient="horz" pos="344">
          <p15:clr>
            <a:srgbClr val="F26B43"/>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1" name="Freeform: Shape 10" descr="A large &quot;x&quot; indicating that this layout is not approved for use.">
            <a:extLst>
              <a:ext uri="{FF2B5EF4-FFF2-40B4-BE49-F238E27FC236}">
                <a16:creationId xmlns:a16="http://schemas.microsoft.com/office/drawing/2014/main" id="{60799103-2F70-4C44-9BCC-51D14763EF0E}"/>
              </a:ext>
            </a:extLst>
          </p:cNvPr>
          <p:cNvSpPr>
            <a:spLocks noChangeAspect="1"/>
          </p:cNvSpPr>
          <p:nvPr/>
        </p:nvSpPr>
        <p:spPr bwMode="gray">
          <a:xfrm>
            <a:off x="465149" y="169987"/>
            <a:ext cx="191814" cy="191814"/>
          </a:xfrm>
          <a:custGeom>
            <a:avLst/>
            <a:gdLst>
              <a:gd name="connsiteX0" fmla="*/ 302097 w 431246"/>
              <a:gd name="connsiteY0" fmla="*/ 215623 h 431246"/>
              <a:gd name="connsiteX1" fmla="*/ 413352 w 431246"/>
              <a:gd name="connsiteY1" fmla="*/ 104368 h 431246"/>
              <a:gd name="connsiteX2" fmla="*/ 413352 w 431246"/>
              <a:gd name="connsiteY2" fmla="*/ 17894 h 431246"/>
              <a:gd name="connsiteX3" fmla="*/ 326879 w 431246"/>
              <a:gd name="connsiteY3" fmla="*/ 17894 h 431246"/>
              <a:gd name="connsiteX4" fmla="*/ 215623 w 431246"/>
              <a:gd name="connsiteY4" fmla="*/ 129150 h 431246"/>
              <a:gd name="connsiteX5" fmla="*/ 104368 w 431246"/>
              <a:gd name="connsiteY5" fmla="*/ 17894 h 431246"/>
              <a:gd name="connsiteX6" fmla="*/ 17894 w 431246"/>
              <a:gd name="connsiteY6" fmla="*/ 17894 h 431246"/>
              <a:gd name="connsiteX7" fmla="*/ 17894 w 431246"/>
              <a:gd name="connsiteY7" fmla="*/ 104368 h 431246"/>
              <a:gd name="connsiteX8" fmla="*/ 129150 w 431246"/>
              <a:gd name="connsiteY8" fmla="*/ 215623 h 431246"/>
              <a:gd name="connsiteX9" fmla="*/ 17894 w 431246"/>
              <a:gd name="connsiteY9" fmla="*/ 326879 h 431246"/>
              <a:gd name="connsiteX10" fmla="*/ 17894 w 431246"/>
              <a:gd name="connsiteY10" fmla="*/ 413352 h 431246"/>
              <a:gd name="connsiteX11" fmla="*/ 104368 w 431246"/>
              <a:gd name="connsiteY11" fmla="*/ 413352 h 431246"/>
              <a:gd name="connsiteX12" fmla="*/ 215623 w 431246"/>
              <a:gd name="connsiteY12" fmla="*/ 302097 h 431246"/>
              <a:gd name="connsiteX13" fmla="*/ 326879 w 431246"/>
              <a:gd name="connsiteY13" fmla="*/ 413352 h 431246"/>
              <a:gd name="connsiteX14" fmla="*/ 413352 w 431246"/>
              <a:gd name="connsiteY14" fmla="*/ 413352 h 431246"/>
              <a:gd name="connsiteX15" fmla="*/ 413352 w 431246"/>
              <a:gd name="connsiteY15" fmla="*/ 326879 h 431246"/>
              <a:gd name="connsiteX16" fmla="*/ 302097 w 431246"/>
              <a:gd name="connsiteY16" fmla="*/ 215623 h 431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1246" h="431246">
                <a:moveTo>
                  <a:pt x="302097" y="215623"/>
                </a:moveTo>
                <a:lnTo>
                  <a:pt x="413352" y="104368"/>
                </a:lnTo>
                <a:cubicBezTo>
                  <a:pt x="437211" y="80509"/>
                  <a:pt x="437211" y="41754"/>
                  <a:pt x="413352" y="17894"/>
                </a:cubicBezTo>
                <a:cubicBezTo>
                  <a:pt x="389493" y="-5965"/>
                  <a:pt x="350738" y="-5965"/>
                  <a:pt x="326879" y="17894"/>
                </a:cubicBezTo>
                <a:lnTo>
                  <a:pt x="215623" y="129150"/>
                </a:lnTo>
                <a:lnTo>
                  <a:pt x="104368" y="17894"/>
                </a:lnTo>
                <a:cubicBezTo>
                  <a:pt x="80509" y="-5965"/>
                  <a:pt x="41754" y="-5965"/>
                  <a:pt x="17894" y="17894"/>
                </a:cubicBezTo>
                <a:cubicBezTo>
                  <a:pt x="-5965" y="41754"/>
                  <a:pt x="-5965" y="80509"/>
                  <a:pt x="17894" y="104368"/>
                </a:cubicBezTo>
                <a:lnTo>
                  <a:pt x="129150" y="215623"/>
                </a:lnTo>
                <a:lnTo>
                  <a:pt x="17894" y="326879"/>
                </a:lnTo>
                <a:cubicBezTo>
                  <a:pt x="-5965" y="350738"/>
                  <a:pt x="-5965" y="389493"/>
                  <a:pt x="17894" y="413352"/>
                </a:cubicBezTo>
                <a:cubicBezTo>
                  <a:pt x="41754" y="437211"/>
                  <a:pt x="80509" y="437211"/>
                  <a:pt x="104368" y="413352"/>
                </a:cubicBezTo>
                <a:lnTo>
                  <a:pt x="215623" y="302097"/>
                </a:lnTo>
                <a:lnTo>
                  <a:pt x="326879" y="413352"/>
                </a:lnTo>
                <a:cubicBezTo>
                  <a:pt x="350738" y="437211"/>
                  <a:pt x="389493" y="437211"/>
                  <a:pt x="413352" y="413352"/>
                </a:cubicBezTo>
                <a:cubicBezTo>
                  <a:pt x="437211" y="389493"/>
                  <a:pt x="437211" y="350738"/>
                  <a:pt x="413352" y="326879"/>
                </a:cubicBezTo>
                <a:lnTo>
                  <a:pt x="302097" y="215623"/>
                </a:lnTo>
                <a:close/>
              </a:path>
            </a:pathLst>
          </a:custGeom>
          <a:solidFill>
            <a:srgbClr val="C40000"/>
          </a:solidFill>
          <a:ln w="13097" cap="flat">
            <a:noFill/>
            <a:prstDash val="solid"/>
            <a:miter/>
          </a:ln>
        </p:spPr>
        <p:txBody>
          <a:bodyPr rtlCol="0" anchor="ctr"/>
          <a:lstStyle/>
          <a:p>
            <a:endParaRPr lang="en-US" dirty="0"/>
          </a:p>
        </p:txBody>
      </p:sp>
      <p:sp>
        <p:nvSpPr>
          <p:cNvPr id="9" name="TextBox 8">
            <a:extLst>
              <a:ext uri="{FF2B5EF4-FFF2-40B4-BE49-F238E27FC236}">
                <a16:creationId xmlns:a16="http://schemas.microsoft.com/office/drawing/2014/main" id="{349FD152-129D-41A4-81CE-BC9A8DCD0B3A}"/>
              </a:ext>
            </a:extLst>
          </p:cNvPr>
          <p:cNvSpPr txBox="1"/>
          <p:nvPr/>
        </p:nvSpPr>
        <p:spPr bwMode="gray">
          <a:xfrm>
            <a:off x="760652" y="142784"/>
            <a:ext cx="8290291" cy="246221"/>
          </a:xfrm>
          <a:prstGeom prst="rect">
            <a:avLst/>
          </a:prstGeom>
          <a:noFill/>
        </p:spPr>
        <p:txBody>
          <a:bodyPr vert="horz" wrap="square" lIns="0" tIns="0" rIns="0" bIns="0" rtlCol="0">
            <a:spAutoFit/>
          </a:bodyPr>
          <a:lstStyle/>
          <a:p>
            <a:pPr algn="l">
              <a:spcBef>
                <a:spcPts val="600"/>
              </a:spcBef>
            </a:pPr>
            <a:r>
              <a:rPr lang="en-US" sz="1600" b="1" i="0" u="none" baseline="0" dirty="0">
                <a:solidFill>
                  <a:schemeClr val="tx1"/>
                </a:solidFill>
                <a:latin typeface="+mn-lt"/>
              </a:rPr>
              <a:t>Not for use. </a:t>
            </a:r>
            <a:r>
              <a:rPr lang="en-US" sz="1600" b="0" i="0" u="none" baseline="0" dirty="0">
                <a:solidFill>
                  <a:schemeClr val="tx1"/>
                </a:solidFill>
                <a:latin typeface="+mn-lt"/>
              </a:rPr>
              <a:t>Please select an Optum approved layout.</a:t>
            </a:r>
          </a:p>
        </p:txBody>
      </p:sp>
      <p:sp>
        <p:nvSpPr>
          <p:cNvPr id="2" name="Title 1">
            <a:extLst>
              <a:ext uri="{FF2B5EF4-FFF2-40B4-BE49-F238E27FC236}">
                <a16:creationId xmlns:a16="http://schemas.microsoft.com/office/drawing/2014/main" id="{3871F256-EE8B-4C42-8A9F-D709E45FC9CE}"/>
              </a:ext>
            </a:extLst>
          </p:cNvPr>
          <p:cNvSpPr>
            <a:spLocks noGrp="1"/>
          </p:cNvSpPr>
          <p:nvPr>
            <p:ph type="title" hasCustomPrompt="1"/>
          </p:nvPr>
        </p:nvSpPr>
        <p:spPr bwMode="gray">
          <a:xfrm>
            <a:off x="839788" y="959472"/>
            <a:ext cx="3932237" cy="609398"/>
          </a:xfrm>
        </p:spPr>
        <p:txBody>
          <a:bodyPr anchor="b"/>
          <a:lstStyle>
            <a:lvl1pPr>
              <a:defRPr sz="2200"/>
            </a:lvl1pPr>
          </a:lstStyle>
          <a:p>
            <a:r>
              <a:rPr lang="en-US" dirty="0"/>
              <a:t>Not for use. This is a Microsoft default.</a:t>
            </a:r>
          </a:p>
        </p:txBody>
      </p:sp>
      <p:sp>
        <p:nvSpPr>
          <p:cNvPr id="4" name="Text Placeholder 3">
            <a:extLst>
              <a:ext uri="{FF2B5EF4-FFF2-40B4-BE49-F238E27FC236}">
                <a16:creationId xmlns:a16="http://schemas.microsoft.com/office/drawing/2014/main" id="{F2DB0F51-CDD0-41D4-A559-624A4917070B}"/>
              </a:ext>
            </a:extLst>
          </p:cNvPr>
          <p:cNvSpPr>
            <a:spLocks noGrp="1"/>
          </p:cNvSpPr>
          <p:nvPr>
            <p:ph type="body" sz="half" idx="2" hasCustomPrompt="1"/>
          </p:nvPr>
        </p:nvSpPr>
        <p:spPr bwMode="gray">
          <a:xfrm>
            <a:off x="839788" y="1568869"/>
            <a:ext cx="3932237" cy="39223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This layout is not intended for use within Optum presentations.</a:t>
            </a:r>
          </a:p>
        </p:txBody>
      </p:sp>
      <p:sp>
        <p:nvSpPr>
          <p:cNvPr id="3" name="Picture Placeholder 2">
            <a:extLst>
              <a:ext uri="{FF2B5EF4-FFF2-40B4-BE49-F238E27FC236}">
                <a16:creationId xmlns:a16="http://schemas.microsoft.com/office/drawing/2014/main" id="{F9491D2A-A402-47AC-9A86-6002422F21C9}"/>
              </a:ext>
              <a:ext uri="{C183D7F6-B498-43B3-948B-1728B52AA6E4}">
                <adec:decorative xmlns:adec="http://schemas.microsoft.com/office/drawing/2017/decorative" val="1"/>
              </a:ext>
            </a:extLst>
          </p:cNvPr>
          <p:cNvSpPr>
            <a:spLocks noGrp="1"/>
          </p:cNvSpPr>
          <p:nvPr>
            <p:ph type="pic" idx="1"/>
          </p:nvPr>
        </p:nvSpPr>
        <p:spPr bwMode="gray">
          <a:xfrm>
            <a:off x="5183188" y="959471"/>
            <a:ext cx="6172200" cy="4531785"/>
          </a:xfrm>
        </p:spPr>
        <p:txBody>
          <a:bodyPr>
            <a:normAutofit/>
          </a:bodyPr>
          <a:lstStyle>
            <a:lvl1pPr marL="0" indent="0">
              <a:buNone/>
              <a:defRPr sz="1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6" name="Footer Placeholder 5">
            <a:extLst>
              <a:ext uri="{FF2B5EF4-FFF2-40B4-BE49-F238E27FC236}">
                <a16:creationId xmlns:a16="http://schemas.microsoft.com/office/drawing/2014/main" id="{17F543A3-3277-40A0-B1C2-CADD5AB0387B}"/>
              </a:ext>
            </a:extLst>
          </p:cNvPr>
          <p:cNvSpPr>
            <a:spLocks noGrp="1"/>
          </p:cNvSpPr>
          <p:nvPr>
            <p:ph type="ftr" sz="quarter" idx="11"/>
          </p:nvPr>
        </p:nvSpPr>
        <p:spPr bwMode="gray"/>
        <p:txBody>
          <a:bodyPr/>
          <a:lstStyle/>
          <a:p>
            <a:endParaRPr lang="en-US"/>
          </a:p>
        </p:txBody>
      </p:sp>
      <p:sp>
        <p:nvSpPr>
          <p:cNvPr id="7" name="Slide Number Placeholder 6">
            <a:extLst>
              <a:ext uri="{FF2B5EF4-FFF2-40B4-BE49-F238E27FC236}">
                <a16:creationId xmlns:a16="http://schemas.microsoft.com/office/drawing/2014/main" id="{F13D95E8-D049-4386-B18A-005E76673283}"/>
              </a:ext>
            </a:extLst>
          </p:cNvPr>
          <p:cNvSpPr>
            <a:spLocks noGrp="1"/>
          </p:cNvSpPr>
          <p:nvPr>
            <p:ph type="sldNum" sz="quarter" idx="12"/>
          </p:nvPr>
        </p:nvSpPr>
        <p:spPr bwMode="gray"/>
        <p:txBody>
          <a:bodyPr/>
          <a:lstStyle/>
          <a:p>
            <a:fld id="{092CCD66-776E-784D-8A7C-E435BCC11AC4}" type="slidenum">
              <a:rPr lang="en-US" smtClean="0"/>
              <a:t>‹#›</a:t>
            </a:fld>
            <a:endParaRPr lang="en-US"/>
          </a:p>
        </p:txBody>
      </p:sp>
      <p:sp>
        <p:nvSpPr>
          <p:cNvPr id="5" name="Date Placeholder 4">
            <a:extLst>
              <a:ext uri="{FF2B5EF4-FFF2-40B4-BE49-F238E27FC236}">
                <a16:creationId xmlns:a16="http://schemas.microsoft.com/office/drawing/2014/main" id="{14CD89A7-8ADC-4D39-B15F-96B3FCC81854}"/>
              </a:ext>
            </a:extLst>
          </p:cNvPr>
          <p:cNvSpPr>
            <a:spLocks noGrp="1"/>
          </p:cNvSpPr>
          <p:nvPr>
            <p:ph type="dt" sz="half" idx="10"/>
          </p:nvPr>
        </p:nvSpPr>
        <p:spPr bwMode="gray"/>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2556173414"/>
      </p:ext>
    </p:extLst>
  </p:cSld>
  <p:clrMapOvr>
    <a:masterClrMapping/>
  </p:clrMapOvr>
  <p:extLst>
    <p:ext uri="{DCECCB84-F9BA-43D5-87BE-67443E8EF086}">
      <p15:sldGuideLst xmlns:p15="http://schemas.microsoft.com/office/powerpoint/2012/main">
        <p15:guide id="1" orient="horz" pos="3776">
          <p15:clr>
            <a:srgbClr val="F26B43"/>
          </p15:clr>
        </p15:guide>
        <p15:guide id="2" orient="horz" pos="344">
          <p15:clr>
            <a:srgbClr val="F26B43"/>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Freeform: Shape 8" descr="A large &quot;x&quot; indicating that this layout is not approved for use.">
            <a:extLst>
              <a:ext uri="{FF2B5EF4-FFF2-40B4-BE49-F238E27FC236}">
                <a16:creationId xmlns:a16="http://schemas.microsoft.com/office/drawing/2014/main" id="{22419F1F-051D-4EAB-BCEA-2B4614A0214F}"/>
              </a:ext>
            </a:extLst>
          </p:cNvPr>
          <p:cNvSpPr>
            <a:spLocks noChangeAspect="1"/>
          </p:cNvSpPr>
          <p:nvPr/>
        </p:nvSpPr>
        <p:spPr bwMode="gray">
          <a:xfrm>
            <a:off x="465149" y="169987"/>
            <a:ext cx="191814" cy="191814"/>
          </a:xfrm>
          <a:custGeom>
            <a:avLst/>
            <a:gdLst>
              <a:gd name="connsiteX0" fmla="*/ 302097 w 431246"/>
              <a:gd name="connsiteY0" fmla="*/ 215623 h 431246"/>
              <a:gd name="connsiteX1" fmla="*/ 413352 w 431246"/>
              <a:gd name="connsiteY1" fmla="*/ 104368 h 431246"/>
              <a:gd name="connsiteX2" fmla="*/ 413352 w 431246"/>
              <a:gd name="connsiteY2" fmla="*/ 17894 h 431246"/>
              <a:gd name="connsiteX3" fmla="*/ 326879 w 431246"/>
              <a:gd name="connsiteY3" fmla="*/ 17894 h 431246"/>
              <a:gd name="connsiteX4" fmla="*/ 215623 w 431246"/>
              <a:gd name="connsiteY4" fmla="*/ 129150 h 431246"/>
              <a:gd name="connsiteX5" fmla="*/ 104368 w 431246"/>
              <a:gd name="connsiteY5" fmla="*/ 17894 h 431246"/>
              <a:gd name="connsiteX6" fmla="*/ 17894 w 431246"/>
              <a:gd name="connsiteY6" fmla="*/ 17894 h 431246"/>
              <a:gd name="connsiteX7" fmla="*/ 17894 w 431246"/>
              <a:gd name="connsiteY7" fmla="*/ 104368 h 431246"/>
              <a:gd name="connsiteX8" fmla="*/ 129150 w 431246"/>
              <a:gd name="connsiteY8" fmla="*/ 215623 h 431246"/>
              <a:gd name="connsiteX9" fmla="*/ 17894 w 431246"/>
              <a:gd name="connsiteY9" fmla="*/ 326879 h 431246"/>
              <a:gd name="connsiteX10" fmla="*/ 17894 w 431246"/>
              <a:gd name="connsiteY10" fmla="*/ 413352 h 431246"/>
              <a:gd name="connsiteX11" fmla="*/ 104368 w 431246"/>
              <a:gd name="connsiteY11" fmla="*/ 413352 h 431246"/>
              <a:gd name="connsiteX12" fmla="*/ 215623 w 431246"/>
              <a:gd name="connsiteY12" fmla="*/ 302097 h 431246"/>
              <a:gd name="connsiteX13" fmla="*/ 326879 w 431246"/>
              <a:gd name="connsiteY13" fmla="*/ 413352 h 431246"/>
              <a:gd name="connsiteX14" fmla="*/ 413352 w 431246"/>
              <a:gd name="connsiteY14" fmla="*/ 413352 h 431246"/>
              <a:gd name="connsiteX15" fmla="*/ 413352 w 431246"/>
              <a:gd name="connsiteY15" fmla="*/ 326879 h 431246"/>
              <a:gd name="connsiteX16" fmla="*/ 302097 w 431246"/>
              <a:gd name="connsiteY16" fmla="*/ 215623 h 431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1246" h="431246">
                <a:moveTo>
                  <a:pt x="302097" y="215623"/>
                </a:moveTo>
                <a:lnTo>
                  <a:pt x="413352" y="104368"/>
                </a:lnTo>
                <a:cubicBezTo>
                  <a:pt x="437211" y="80509"/>
                  <a:pt x="437211" y="41754"/>
                  <a:pt x="413352" y="17894"/>
                </a:cubicBezTo>
                <a:cubicBezTo>
                  <a:pt x="389493" y="-5965"/>
                  <a:pt x="350738" y="-5965"/>
                  <a:pt x="326879" y="17894"/>
                </a:cubicBezTo>
                <a:lnTo>
                  <a:pt x="215623" y="129150"/>
                </a:lnTo>
                <a:lnTo>
                  <a:pt x="104368" y="17894"/>
                </a:lnTo>
                <a:cubicBezTo>
                  <a:pt x="80509" y="-5965"/>
                  <a:pt x="41754" y="-5965"/>
                  <a:pt x="17894" y="17894"/>
                </a:cubicBezTo>
                <a:cubicBezTo>
                  <a:pt x="-5965" y="41754"/>
                  <a:pt x="-5965" y="80509"/>
                  <a:pt x="17894" y="104368"/>
                </a:cubicBezTo>
                <a:lnTo>
                  <a:pt x="129150" y="215623"/>
                </a:lnTo>
                <a:lnTo>
                  <a:pt x="17894" y="326879"/>
                </a:lnTo>
                <a:cubicBezTo>
                  <a:pt x="-5965" y="350738"/>
                  <a:pt x="-5965" y="389493"/>
                  <a:pt x="17894" y="413352"/>
                </a:cubicBezTo>
                <a:cubicBezTo>
                  <a:pt x="41754" y="437211"/>
                  <a:pt x="80509" y="437211"/>
                  <a:pt x="104368" y="413352"/>
                </a:cubicBezTo>
                <a:lnTo>
                  <a:pt x="215623" y="302097"/>
                </a:lnTo>
                <a:lnTo>
                  <a:pt x="326879" y="413352"/>
                </a:lnTo>
                <a:cubicBezTo>
                  <a:pt x="350738" y="437211"/>
                  <a:pt x="389493" y="437211"/>
                  <a:pt x="413352" y="413352"/>
                </a:cubicBezTo>
                <a:cubicBezTo>
                  <a:pt x="437211" y="389493"/>
                  <a:pt x="437211" y="350738"/>
                  <a:pt x="413352" y="326879"/>
                </a:cubicBezTo>
                <a:lnTo>
                  <a:pt x="302097" y="215623"/>
                </a:lnTo>
                <a:close/>
              </a:path>
            </a:pathLst>
          </a:custGeom>
          <a:solidFill>
            <a:srgbClr val="C40000"/>
          </a:solidFill>
          <a:ln w="13097" cap="flat">
            <a:noFill/>
            <a:prstDash val="solid"/>
            <a:miter/>
          </a:ln>
        </p:spPr>
        <p:txBody>
          <a:bodyPr rtlCol="0" anchor="ctr"/>
          <a:lstStyle/>
          <a:p>
            <a:endParaRPr lang="en-US" dirty="0"/>
          </a:p>
        </p:txBody>
      </p:sp>
      <p:sp>
        <p:nvSpPr>
          <p:cNvPr id="7" name="TextBox 6">
            <a:extLst>
              <a:ext uri="{FF2B5EF4-FFF2-40B4-BE49-F238E27FC236}">
                <a16:creationId xmlns:a16="http://schemas.microsoft.com/office/drawing/2014/main" id="{C2B6F59F-8687-492F-A2D4-E8EBFECAC4AB}"/>
              </a:ext>
            </a:extLst>
          </p:cNvPr>
          <p:cNvSpPr txBox="1"/>
          <p:nvPr/>
        </p:nvSpPr>
        <p:spPr bwMode="gray">
          <a:xfrm>
            <a:off x="760652" y="142784"/>
            <a:ext cx="8290291" cy="246221"/>
          </a:xfrm>
          <a:prstGeom prst="rect">
            <a:avLst/>
          </a:prstGeom>
          <a:noFill/>
        </p:spPr>
        <p:txBody>
          <a:bodyPr vert="horz" wrap="square" lIns="0" tIns="0" rIns="0" bIns="0" rtlCol="0">
            <a:spAutoFit/>
          </a:bodyPr>
          <a:lstStyle/>
          <a:p>
            <a:pPr algn="l">
              <a:spcBef>
                <a:spcPts val="600"/>
              </a:spcBef>
            </a:pPr>
            <a:r>
              <a:rPr lang="en-US" sz="1600" b="1" i="0" u="none" baseline="0" dirty="0">
                <a:solidFill>
                  <a:schemeClr val="tx1"/>
                </a:solidFill>
                <a:latin typeface="+mn-lt"/>
              </a:rPr>
              <a:t>Not for use. </a:t>
            </a:r>
            <a:r>
              <a:rPr lang="en-US" sz="1600" b="0" i="0" u="none" baseline="0" dirty="0">
                <a:solidFill>
                  <a:schemeClr val="tx1"/>
                </a:solidFill>
                <a:latin typeface="+mn-lt"/>
              </a:rPr>
              <a:t>Please select an Optum approved layout.</a:t>
            </a:r>
          </a:p>
        </p:txBody>
      </p:sp>
      <p:sp>
        <p:nvSpPr>
          <p:cNvPr id="2" name="Title 1">
            <a:extLst>
              <a:ext uri="{FF2B5EF4-FFF2-40B4-BE49-F238E27FC236}">
                <a16:creationId xmlns:a16="http://schemas.microsoft.com/office/drawing/2014/main" id="{2E19D853-E248-4BE3-8F8C-4FF1369CBDAE}"/>
              </a:ext>
            </a:extLst>
          </p:cNvPr>
          <p:cNvSpPr>
            <a:spLocks noGrp="1"/>
          </p:cNvSpPr>
          <p:nvPr>
            <p:ph type="title" hasCustomPrompt="1"/>
          </p:nvPr>
        </p:nvSpPr>
        <p:spPr bwMode="gray"/>
        <p:txBody>
          <a:bodyPr/>
          <a:lstStyle/>
          <a:p>
            <a:r>
              <a:rPr lang="en-US" dirty="0"/>
              <a:t>Not for use. This is a Microsoft default.</a:t>
            </a:r>
          </a:p>
        </p:txBody>
      </p:sp>
      <p:sp>
        <p:nvSpPr>
          <p:cNvPr id="3" name="Vertical Text Placeholder 2">
            <a:extLst>
              <a:ext uri="{FF2B5EF4-FFF2-40B4-BE49-F238E27FC236}">
                <a16:creationId xmlns:a16="http://schemas.microsoft.com/office/drawing/2014/main" id="{E7268BF8-16E9-442C-865D-E015BE37821F}"/>
              </a:ext>
            </a:extLst>
          </p:cNvPr>
          <p:cNvSpPr>
            <a:spLocks noGrp="1"/>
          </p:cNvSpPr>
          <p:nvPr>
            <p:ph type="body" orient="vert" idx="1" hasCustomPrompt="1"/>
          </p:nvPr>
        </p:nvSpPr>
        <p:spPr bwMode="gray">
          <a:xfrm>
            <a:off x="1524000" y="1468197"/>
            <a:ext cx="9144000" cy="3930085"/>
          </a:xfrm>
        </p:spPr>
        <p:txBody>
          <a:bodyPr vert="eaVert"/>
          <a:lstStyle/>
          <a:p>
            <a:pPr lvl="0"/>
            <a:r>
              <a:rPr lang="en-US" dirty="0"/>
              <a:t>Click to type text. To activate sub-level formatting,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0765FB1D-8B17-4CDB-BAAD-56DCBE7C6507}"/>
              </a:ext>
            </a:extLst>
          </p:cNvPr>
          <p:cNvSpPr>
            <a:spLocks noGrp="1"/>
          </p:cNvSpPr>
          <p:nvPr>
            <p:ph type="ftr" sz="quarter" idx="11"/>
          </p:nvPr>
        </p:nvSpPr>
        <p:spPr bwMode="gray"/>
        <p:txBody>
          <a:bodyPr/>
          <a:lstStyle/>
          <a:p>
            <a:endParaRPr lang="en-US"/>
          </a:p>
        </p:txBody>
      </p:sp>
      <p:sp>
        <p:nvSpPr>
          <p:cNvPr id="6" name="Slide Number Placeholder 5">
            <a:extLst>
              <a:ext uri="{FF2B5EF4-FFF2-40B4-BE49-F238E27FC236}">
                <a16:creationId xmlns:a16="http://schemas.microsoft.com/office/drawing/2014/main" id="{1A563E8E-48A6-4825-9CB7-1E5880454802}"/>
              </a:ext>
            </a:extLst>
          </p:cNvPr>
          <p:cNvSpPr>
            <a:spLocks noGrp="1"/>
          </p:cNvSpPr>
          <p:nvPr>
            <p:ph type="sldNum" sz="quarter" idx="12"/>
          </p:nvPr>
        </p:nvSpPr>
        <p:spPr bwMode="gray"/>
        <p:txBody>
          <a:bodyPr/>
          <a:lstStyle/>
          <a:p>
            <a:fld id="{092CCD66-776E-784D-8A7C-E435BCC11AC4}" type="slidenum">
              <a:rPr lang="en-US" smtClean="0"/>
              <a:t>‹#›</a:t>
            </a:fld>
            <a:endParaRPr lang="en-US"/>
          </a:p>
        </p:txBody>
      </p:sp>
      <p:sp>
        <p:nvSpPr>
          <p:cNvPr id="4" name="Date Placeholder 3">
            <a:extLst>
              <a:ext uri="{FF2B5EF4-FFF2-40B4-BE49-F238E27FC236}">
                <a16:creationId xmlns:a16="http://schemas.microsoft.com/office/drawing/2014/main" id="{DBB24B87-31C9-4BD9-B6CB-469EE19051A3}"/>
              </a:ext>
            </a:extLst>
          </p:cNvPr>
          <p:cNvSpPr>
            <a:spLocks noGrp="1"/>
          </p:cNvSpPr>
          <p:nvPr>
            <p:ph type="dt" sz="half" idx="10"/>
          </p:nvPr>
        </p:nvSpPr>
        <p:spPr bwMode="gray"/>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3964300505"/>
      </p:ext>
    </p:extLst>
  </p:cSld>
  <p:clrMapOvr>
    <a:masterClrMapping/>
  </p:clrMapOvr>
  <p:extLst>
    <p:ext uri="{DCECCB84-F9BA-43D5-87BE-67443E8EF086}">
      <p15:sldGuideLst xmlns:p15="http://schemas.microsoft.com/office/powerpoint/2012/main">
        <p15:guide id="1" orient="horz" pos="3776">
          <p15:clr>
            <a:srgbClr val="F26B43"/>
          </p15:clr>
        </p15:guide>
        <p15:guide id="2" orient="horz" pos="344">
          <p15:clr>
            <a:srgbClr val="F26B43"/>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9" name="Freeform: Shape 8" descr="A large &quot;x&quot; indicating that this layout is not approved for use.">
            <a:extLst>
              <a:ext uri="{FF2B5EF4-FFF2-40B4-BE49-F238E27FC236}">
                <a16:creationId xmlns:a16="http://schemas.microsoft.com/office/drawing/2014/main" id="{AB58FB46-F330-4E2D-8F18-92EB7F8636A2}"/>
              </a:ext>
            </a:extLst>
          </p:cNvPr>
          <p:cNvSpPr>
            <a:spLocks noChangeAspect="1"/>
          </p:cNvSpPr>
          <p:nvPr/>
        </p:nvSpPr>
        <p:spPr bwMode="gray">
          <a:xfrm>
            <a:off x="465149" y="169987"/>
            <a:ext cx="191814" cy="191814"/>
          </a:xfrm>
          <a:custGeom>
            <a:avLst/>
            <a:gdLst>
              <a:gd name="connsiteX0" fmla="*/ 302097 w 431246"/>
              <a:gd name="connsiteY0" fmla="*/ 215623 h 431246"/>
              <a:gd name="connsiteX1" fmla="*/ 413352 w 431246"/>
              <a:gd name="connsiteY1" fmla="*/ 104368 h 431246"/>
              <a:gd name="connsiteX2" fmla="*/ 413352 w 431246"/>
              <a:gd name="connsiteY2" fmla="*/ 17894 h 431246"/>
              <a:gd name="connsiteX3" fmla="*/ 326879 w 431246"/>
              <a:gd name="connsiteY3" fmla="*/ 17894 h 431246"/>
              <a:gd name="connsiteX4" fmla="*/ 215623 w 431246"/>
              <a:gd name="connsiteY4" fmla="*/ 129150 h 431246"/>
              <a:gd name="connsiteX5" fmla="*/ 104368 w 431246"/>
              <a:gd name="connsiteY5" fmla="*/ 17894 h 431246"/>
              <a:gd name="connsiteX6" fmla="*/ 17894 w 431246"/>
              <a:gd name="connsiteY6" fmla="*/ 17894 h 431246"/>
              <a:gd name="connsiteX7" fmla="*/ 17894 w 431246"/>
              <a:gd name="connsiteY7" fmla="*/ 104368 h 431246"/>
              <a:gd name="connsiteX8" fmla="*/ 129150 w 431246"/>
              <a:gd name="connsiteY8" fmla="*/ 215623 h 431246"/>
              <a:gd name="connsiteX9" fmla="*/ 17894 w 431246"/>
              <a:gd name="connsiteY9" fmla="*/ 326879 h 431246"/>
              <a:gd name="connsiteX10" fmla="*/ 17894 w 431246"/>
              <a:gd name="connsiteY10" fmla="*/ 413352 h 431246"/>
              <a:gd name="connsiteX11" fmla="*/ 104368 w 431246"/>
              <a:gd name="connsiteY11" fmla="*/ 413352 h 431246"/>
              <a:gd name="connsiteX12" fmla="*/ 215623 w 431246"/>
              <a:gd name="connsiteY12" fmla="*/ 302097 h 431246"/>
              <a:gd name="connsiteX13" fmla="*/ 326879 w 431246"/>
              <a:gd name="connsiteY13" fmla="*/ 413352 h 431246"/>
              <a:gd name="connsiteX14" fmla="*/ 413352 w 431246"/>
              <a:gd name="connsiteY14" fmla="*/ 413352 h 431246"/>
              <a:gd name="connsiteX15" fmla="*/ 413352 w 431246"/>
              <a:gd name="connsiteY15" fmla="*/ 326879 h 431246"/>
              <a:gd name="connsiteX16" fmla="*/ 302097 w 431246"/>
              <a:gd name="connsiteY16" fmla="*/ 215623 h 431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1246" h="431246">
                <a:moveTo>
                  <a:pt x="302097" y="215623"/>
                </a:moveTo>
                <a:lnTo>
                  <a:pt x="413352" y="104368"/>
                </a:lnTo>
                <a:cubicBezTo>
                  <a:pt x="437211" y="80509"/>
                  <a:pt x="437211" y="41754"/>
                  <a:pt x="413352" y="17894"/>
                </a:cubicBezTo>
                <a:cubicBezTo>
                  <a:pt x="389493" y="-5965"/>
                  <a:pt x="350738" y="-5965"/>
                  <a:pt x="326879" y="17894"/>
                </a:cubicBezTo>
                <a:lnTo>
                  <a:pt x="215623" y="129150"/>
                </a:lnTo>
                <a:lnTo>
                  <a:pt x="104368" y="17894"/>
                </a:lnTo>
                <a:cubicBezTo>
                  <a:pt x="80509" y="-5965"/>
                  <a:pt x="41754" y="-5965"/>
                  <a:pt x="17894" y="17894"/>
                </a:cubicBezTo>
                <a:cubicBezTo>
                  <a:pt x="-5965" y="41754"/>
                  <a:pt x="-5965" y="80509"/>
                  <a:pt x="17894" y="104368"/>
                </a:cubicBezTo>
                <a:lnTo>
                  <a:pt x="129150" y="215623"/>
                </a:lnTo>
                <a:lnTo>
                  <a:pt x="17894" y="326879"/>
                </a:lnTo>
                <a:cubicBezTo>
                  <a:pt x="-5965" y="350738"/>
                  <a:pt x="-5965" y="389493"/>
                  <a:pt x="17894" y="413352"/>
                </a:cubicBezTo>
                <a:cubicBezTo>
                  <a:pt x="41754" y="437211"/>
                  <a:pt x="80509" y="437211"/>
                  <a:pt x="104368" y="413352"/>
                </a:cubicBezTo>
                <a:lnTo>
                  <a:pt x="215623" y="302097"/>
                </a:lnTo>
                <a:lnTo>
                  <a:pt x="326879" y="413352"/>
                </a:lnTo>
                <a:cubicBezTo>
                  <a:pt x="350738" y="437211"/>
                  <a:pt x="389493" y="437211"/>
                  <a:pt x="413352" y="413352"/>
                </a:cubicBezTo>
                <a:cubicBezTo>
                  <a:pt x="437211" y="389493"/>
                  <a:pt x="437211" y="350738"/>
                  <a:pt x="413352" y="326879"/>
                </a:cubicBezTo>
                <a:lnTo>
                  <a:pt x="302097" y="215623"/>
                </a:lnTo>
                <a:close/>
              </a:path>
            </a:pathLst>
          </a:custGeom>
          <a:solidFill>
            <a:srgbClr val="C40000"/>
          </a:solidFill>
          <a:ln w="13097" cap="flat">
            <a:noFill/>
            <a:prstDash val="solid"/>
            <a:miter/>
          </a:ln>
        </p:spPr>
        <p:txBody>
          <a:bodyPr rtlCol="0" anchor="ctr"/>
          <a:lstStyle/>
          <a:p>
            <a:endParaRPr lang="en-US" dirty="0"/>
          </a:p>
        </p:txBody>
      </p:sp>
      <p:sp>
        <p:nvSpPr>
          <p:cNvPr id="7" name="TextBox 6">
            <a:extLst>
              <a:ext uri="{FF2B5EF4-FFF2-40B4-BE49-F238E27FC236}">
                <a16:creationId xmlns:a16="http://schemas.microsoft.com/office/drawing/2014/main" id="{C05104E2-CEF6-4BD8-B7C0-2C8692A17794}"/>
              </a:ext>
            </a:extLst>
          </p:cNvPr>
          <p:cNvSpPr txBox="1"/>
          <p:nvPr/>
        </p:nvSpPr>
        <p:spPr bwMode="gray">
          <a:xfrm>
            <a:off x="760652" y="142784"/>
            <a:ext cx="8290291" cy="246221"/>
          </a:xfrm>
          <a:prstGeom prst="rect">
            <a:avLst/>
          </a:prstGeom>
          <a:noFill/>
        </p:spPr>
        <p:txBody>
          <a:bodyPr vert="horz" wrap="square" lIns="0" tIns="0" rIns="0" bIns="0" rtlCol="0">
            <a:spAutoFit/>
          </a:bodyPr>
          <a:lstStyle/>
          <a:p>
            <a:pPr algn="l">
              <a:spcBef>
                <a:spcPts val="600"/>
              </a:spcBef>
            </a:pPr>
            <a:r>
              <a:rPr lang="en-US" sz="1600" b="1" i="0" u="none" baseline="0" dirty="0">
                <a:solidFill>
                  <a:schemeClr val="tx1"/>
                </a:solidFill>
                <a:latin typeface="+mn-lt"/>
              </a:rPr>
              <a:t>Not for use. </a:t>
            </a:r>
            <a:r>
              <a:rPr lang="en-US" sz="1600" b="0" i="0" u="none" baseline="0" dirty="0">
                <a:solidFill>
                  <a:schemeClr val="tx1"/>
                </a:solidFill>
                <a:latin typeface="+mn-lt"/>
              </a:rPr>
              <a:t>Please select an Optum approved layout.</a:t>
            </a:r>
          </a:p>
        </p:txBody>
      </p:sp>
      <p:sp>
        <p:nvSpPr>
          <p:cNvPr id="2" name="Vertical Title 1">
            <a:extLst>
              <a:ext uri="{FF2B5EF4-FFF2-40B4-BE49-F238E27FC236}">
                <a16:creationId xmlns:a16="http://schemas.microsoft.com/office/drawing/2014/main" id="{04B8F935-64F2-4650-80FF-CFD09440797C}"/>
              </a:ext>
            </a:extLst>
          </p:cNvPr>
          <p:cNvSpPr>
            <a:spLocks noGrp="1"/>
          </p:cNvSpPr>
          <p:nvPr>
            <p:ph type="title" orient="vert" hasCustomPrompt="1"/>
          </p:nvPr>
        </p:nvSpPr>
        <p:spPr bwMode="gray">
          <a:xfrm>
            <a:off x="10945256" y="546100"/>
            <a:ext cx="786369" cy="5297292"/>
          </a:xfrm>
        </p:spPr>
        <p:txBody>
          <a:bodyPr vert="eaVert"/>
          <a:lstStyle/>
          <a:p>
            <a:r>
              <a:rPr lang="en-US" dirty="0"/>
              <a:t>Not for use. This is a Microsoft default.</a:t>
            </a:r>
          </a:p>
        </p:txBody>
      </p:sp>
      <p:sp>
        <p:nvSpPr>
          <p:cNvPr id="3" name="Vertical Text Placeholder 2">
            <a:extLst>
              <a:ext uri="{FF2B5EF4-FFF2-40B4-BE49-F238E27FC236}">
                <a16:creationId xmlns:a16="http://schemas.microsoft.com/office/drawing/2014/main" id="{1A0DAF3A-9FF6-438D-AEE6-0F69D361006E}"/>
              </a:ext>
            </a:extLst>
          </p:cNvPr>
          <p:cNvSpPr>
            <a:spLocks noGrp="1"/>
          </p:cNvSpPr>
          <p:nvPr>
            <p:ph type="body" orient="vert" idx="1" hasCustomPrompt="1"/>
          </p:nvPr>
        </p:nvSpPr>
        <p:spPr bwMode="gray">
          <a:xfrm>
            <a:off x="3058556" y="546100"/>
            <a:ext cx="7734300" cy="5297292"/>
          </a:xfrm>
        </p:spPr>
        <p:txBody>
          <a:bodyPr vert="eaVert"/>
          <a:lstStyle/>
          <a:p>
            <a:pPr lvl="0"/>
            <a:r>
              <a:rPr lang="en-US" dirty="0"/>
              <a:t>Click to type text. To activate sub-level formatting,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9D3EA6C7-F505-4DA8-9747-410A859FC904}"/>
              </a:ext>
            </a:extLst>
          </p:cNvPr>
          <p:cNvSpPr>
            <a:spLocks noGrp="1"/>
          </p:cNvSpPr>
          <p:nvPr>
            <p:ph type="ftr" sz="quarter" idx="11"/>
          </p:nvPr>
        </p:nvSpPr>
        <p:spPr bwMode="gray"/>
        <p:txBody>
          <a:bodyPr/>
          <a:lstStyle/>
          <a:p>
            <a:endParaRPr lang="en-US"/>
          </a:p>
        </p:txBody>
      </p:sp>
      <p:sp>
        <p:nvSpPr>
          <p:cNvPr id="6" name="Slide Number Placeholder 5">
            <a:extLst>
              <a:ext uri="{FF2B5EF4-FFF2-40B4-BE49-F238E27FC236}">
                <a16:creationId xmlns:a16="http://schemas.microsoft.com/office/drawing/2014/main" id="{8DD75DA2-D743-4167-8A0F-F9B035E62107}"/>
              </a:ext>
            </a:extLst>
          </p:cNvPr>
          <p:cNvSpPr>
            <a:spLocks noGrp="1"/>
          </p:cNvSpPr>
          <p:nvPr>
            <p:ph type="sldNum" sz="quarter" idx="12"/>
          </p:nvPr>
        </p:nvSpPr>
        <p:spPr bwMode="gray"/>
        <p:txBody>
          <a:bodyPr/>
          <a:lstStyle/>
          <a:p>
            <a:fld id="{092CCD66-776E-784D-8A7C-E435BCC11AC4}" type="slidenum">
              <a:rPr lang="en-US" smtClean="0"/>
              <a:t>‹#›</a:t>
            </a:fld>
            <a:endParaRPr lang="en-US"/>
          </a:p>
        </p:txBody>
      </p:sp>
      <p:sp>
        <p:nvSpPr>
          <p:cNvPr id="4" name="Date Placeholder 3">
            <a:extLst>
              <a:ext uri="{FF2B5EF4-FFF2-40B4-BE49-F238E27FC236}">
                <a16:creationId xmlns:a16="http://schemas.microsoft.com/office/drawing/2014/main" id="{DD08046B-162A-46A6-A5E8-53242F87888E}"/>
              </a:ext>
            </a:extLst>
          </p:cNvPr>
          <p:cNvSpPr>
            <a:spLocks noGrp="1"/>
          </p:cNvSpPr>
          <p:nvPr>
            <p:ph type="dt" sz="half" idx="10"/>
          </p:nvPr>
        </p:nvSpPr>
        <p:spPr bwMode="gray"/>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1118282315"/>
      </p:ext>
    </p:extLst>
  </p:cSld>
  <p:clrMapOvr>
    <a:masterClrMapping/>
  </p:clrMapOvr>
  <p:extLst>
    <p:ext uri="{DCECCB84-F9BA-43D5-87BE-67443E8EF086}">
      <p15:sldGuideLst xmlns:p15="http://schemas.microsoft.com/office/powerpoint/2012/main">
        <p15:guide id="1" orient="horz" pos="3776">
          <p15:clr>
            <a:srgbClr val="F26B43"/>
          </p15:clr>
        </p15:guide>
        <p15:guide id="2" orient="horz" pos="344">
          <p15:clr>
            <a:srgbClr val="F26B43"/>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Cover 05">
    <p:bg>
      <p:bgRef idx="1001">
        <a:schemeClr val="bg2"/>
      </p:bgRef>
    </p:bg>
    <p:spTree>
      <p:nvGrpSpPr>
        <p:cNvPr id="1" name=""/>
        <p:cNvGrpSpPr/>
        <p:nvPr/>
      </p:nvGrpSpPr>
      <p:grpSpPr>
        <a:xfrm>
          <a:off x="0" y="0"/>
          <a:ext cx="0" cy="0"/>
          <a:chOff x="0" y="0"/>
          <a:chExt cx="0" cy="0"/>
        </a:xfrm>
      </p:grpSpPr>
      <p:sp>
        <p:nvSpPr>
          <p:cNvPr id="6" name="Date Placeholder 5" hidden="1">
            <a:extLst>
              <a:ext uri="{FF2B5EF4-FFF2-40B4-BE49-F238E27FC236}">
                <a16:creationId xmlns:a16="http://schemas.microsoft.com/office/drawing/2014/main" id="{E23FAE9B-982D-41B9-BBD2-74E842A46071}"/>
              </a:ext>
            </a:extLst>
          </p:cNvPr>
          <p:cNvSpPr>
            <a:spLocks noGrp="1"/>
          </p:cNvSpPr>
          <p:nvPr>
            <p:ph type="dt" sz="half" idx="12"/>
          </p:nvPr>
        </p:nvSpPr>
        <p:spPr/>
        <p:txBody>
          <a:bodyPr/>
          <a:lstStyle/>
          <a:p>
            <a:fld id="{EA5FF497-13BE-5E48-8877-06C726768C6D}" type="datetimeFigureOut">
              <a:rPr lang="en-US" smtClean="0"/>
              <a:t>7/17/2024</a:t>
            </a:fld>
            <a:endParaRPr lang="en-US"/>
          </a:p>
        </p:txBody>
      </p:sp>
      <p:sp>
        <p:nvSpPr>
          <p:cNvPr id="8" name="Slide Number Placeholder 7" hidden="1">
            <a:extLst>
              <a:ext uri="{FF2B5EF4-FFF2-40B4-BE49-F238E27FC236}">
                <a16:creationId xmlns:a16="http://schemas.microsoft.com/office/drawing/2014/main" id="{1E1DF904-338B-407E-A788-88865DF5B781}"/>
              </a:ext>
            </a:extLst>
          </p:cNvPr>
          <p:cNvSpPr>
            <a:spLocks noGrp="1"/>
          </p:cNvSpPr>
          <p:nvPr>
            <p:ph type="sldNum" sz="quarter" idx="14"/>
          </p:nvPr>
        </p:nvSpPr>
        <p:spPr/>
        <p:txBody>
          <a:bodyPr/>
          <a:lstStyle/>
          <a:p>
            <a:fld id="{092CCD66-776E-784D-8A7C-E435BCC11AC4}" type="slidenum">
              <a:rPr lang="en-US" smtClean="0"/>
              <a:t>‹#›</a:t>
            </a:fld>
            <a:endParaRPr lang="en-US"/>
          </a:p>
        </p:txBody>
      </p:sp>
      <p:sp>
        <p:nvSpPr>
          <p:cNvPr id="7" name="Footer Placeholder 6" hidden="1">
            <a:extLst>
              <a:ext uri="{FF2B5EF4-FFF2-40B4-BE49-F238E27FC236}">
                <a16:creationId xmlns:a16="http://schemas.microsoft.com/office/drawing/2014/main" id="{0E8CE9CD-F45B-421B-99EE-E365E024903C}"/>
              </a:ext>
            </a:extLst>
          </p:cNvPr>
          <p:cNvSpPr>
            <a:spLocks noGrp="1"/>
          </p:cNvSpPr>
          <p:nvPr>
            <p:ph type="ftr" sz="quarter" idx="13"/>
          </p:nvPr>
        </p:nvSpPr>
        <p:spPr/>
        <p:txBody>
          <a:bodyPr/>
          <a:lstStyle/>
          <a:p>
            <a:endParaRPr lang="en-US"/>
          </a:p>
        </p:txBody>
      </p:sp>
      <p:sp>
        <p:nvSpPr>
          <p:cNvPr id="17" name="Presentation date placeholder">
            <a:extLst>
              <a:ext uri="{FF2B5EF4-FFF2-40B4-BE49-F238E27FC236}">
                <a16:creationId xmlns:a16="http://schemas.microsoft.com/office/drawing/2014/main" id="{798BE44C-881B-41C4-90ED-E3EADCC7440A}"/>
              </a:ext>
            </a:extLst>
          </p:cNvPr>
          <p:cNvSpPr>
            <a:spLocks noGrp="1"/>
          </p:cNvSpPr>
          <p:nvPr>
            <p:ph type="body" sz="quarter" idx="11" hasCustomPrompt="1"/>
          </p:nvPr>
        </p:nvSpPr>
        <p:spPr bwMode="gray">
          <a:xfrm>
            <a:off x="463462" y="6197353"/>
            <a:ext cx="4709160" cy="215444"/>
          </a:xfrm>
        </p:spPr>
        <p:txBody>
          <a:bodyPr wrap="square" anchor="b">
            <a:spAutoFit/>
          </a:bodyPr>
          <a:lstStyle>
            <a:lvl1pPr marL="0" indent="0">
              <a:spcBef>
                <a:spcPts val="0"/>
              </a:spcBef>
              <a:buFont typeface="Arial" panose="020B0604020202020204" pitchFamily="34" charset="0"/>
              <a:buNone/>
              <a:defRPr sz="1400" b="1">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Month DD, YYYY (May also be location or speaker)</a:t>
            </a:r>
          </a:p>
        </p:txBody>
      </p:sp>
      <p:sp>
        <p:nvSpPr>
          <p:cNvPr id="16" name="Subtitle placeholder">
            <a:extLst>
              <a:ext uri="{FF2B5EF4-FFF2-40B4-BE49-F238E27FC236}">
                <a16:creationId xmlns:a16="http://schemas.microsoft.com/office/drawing/2014/main" id="{2E03F862-177D-4A2A-BB03-60A40298232B}"/>
              </a:ext>
            </a:extLst>
          </p:cNvPr>
          <p:cNvSpPr>
            <a:spLocks noGrp="1"/>
          </p:cNvSpPr>
          <p:nvPr>
            <p:ph type="body" sz="quarter" idx="10" hasCustomPrompt="1"/>
          </p:nvPr>
        </p:nvSpPr>
        <p:spPr bwMode="gray">
          <a:xfrm>
            <a:off x="463462" y="4635651"/>
            <a:ext cx="4709160" cy="553998"/>
          </a:xfrm>
        </p:spPr>
        <p:txBody>
          <a:bodyPr>
            <a:spAutoFit/>
          </a:bodyPr>
          <a:lstStyle>
            <a:lvl1pPr marL="0" indent="0">
              <a:spcBef>
                <a:spcPts val="0"/>
              </a:spcBef>
              <a:buFont typeface="Arial" panose="020B0604020202020204" pitchFamily="34" charset="0"/>
              <a:buNone/>
              <a:defRPr sz="1800">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Presentation subtitle (optional); Arial 18pt, sentence case, max. 3 lines</a:t>
            </a:r>
          </a:p>
        </p:txBody>
      </p:sp>
      <p:sp>
        <p:nvSpPr>
          <p:cNvPr id="2" name="Title 1">
            <a:extLst>
              <a:ext uri="{FF2B5EF4-FFF2-40B4-BE49-F238E27FC236}">
                <a16:creationId xmlns:a16="http://schemas.microsoft.com/office/drawing/2014/main" id="{59CA19A5-5525-4A37-AEE4-E2ED4BB950D4}"/>
              </a:ext>
            </a:extLst>
          </p:cNvPr>
          <p:cNvSpPr>
            <a:spLocks noGrp="1"/>
          </p:cNvSpPr>
          <p:nvPr>
            <p:ph type="title" hasCustomPrompt="1"/>
          </p:nvPr>
        </p:nvSpPr>
        <p:spPr bwMode="gray">
          <a:xfrm>
            <a:off x="463462" y="2450287"/>
            <a:ext cx="4709160" cy="1869743"/>
          </a:xfrm>
        </p:spPr>
        <p:txBody>
          <a:bodyPr anchor="b"/>
          <a:lstStyle>
            <a:lvl1pPr>
              <a:defRPr sz="4500"/>
            </a:lvl1pPr>
          </a:lstStyle>
          <a:p>
            <a:r>
              <a:rPr lang="en-US" dirty="0"/>
              <a:t>Insightful presentation title (max. 3 lines)</a:t>
            </a:r>
          </a:p>
        </p:txBody>
      </p:sp>
      <p:pic>
        <p:nvPicPr>
          <p:cNvPr id="11" name="Optum logo" descr="Optum logo">
            <a:extLst>
              <a:ext uri="{FF2B5EF4-FFF2-40B4-BE49-F238E27FC236}">
                <a16:creationId xmlns:a16="http://schemas.microsoft.com/office/drawing/2014/main" id="{8379DEF5-9B62-4192-91DE-19BB09195893}"/>
              </a:ext>
              <a:ext uri="{C183D7F6-B498-43B3-948B-1728B52AA6E4}">
                <adec:decorative xmlns:adec="http://schemas.microsoft.com/office/drawing/2017/decorative" val="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457200" y="833151"/>
            <a:ext cx="1917891" cy="555322"/>
          </a:xfrm>
          <a:prstGeom prst="rect">
            <a:avLst/>
          </a:prstGeom>
        </p:spPr>
      </p:pic>
      <p:sp>
        <p:nvSpPr>
          <p:cNvPr id="4" name="Picture Placeholder 3">
            <a:extLst>
              <a:ext uri="{FF2B5EF4-FFF2-40B4-BE49-F238E27FC236}">
                <a16:creationId xmlns:a16="http://schemas.microsoft.com/office/drawing/2014/main" id="{8CD0ED72-F2BF-4DE5-8A8E-A97770B1058A}"/>
              </a:ext>
            </a:extLst>
          </p:cNvPr>
          <p:cNvSpPr>
            <a:spLocks noGrp="1"/>
          </p:cNvSpPr>
          <p:nvPr>
            <p:ph type="pic" sz="quarter" idx="15" hasCustomPrompt="1"/>
          </p:nvPr>
        </p:nvSpPr>
        <p:spPr bwMode="gray">
          <a:xfrm>
            <a:off x="6019800" y="0"/>
            <a:ext cx="6172200" cy="6858000"/>
          </a:xfrm>
          <a:solidFill>
            <a:schemeClr val="bg1"/>
          </a:solidFill>
        </p:spPr>
        <p:txBody>
          <a:bodyPr lIns="914400" rIns="914400">
            <a:normAutofit/>
          </a:bodyPr>
          <a:lstStyle>
            <a:lvl1pPr algn="ctr">
              <a:defRPr sz="1400"/>
            </a:lvl1pPr>
          </a:lstStyle>
          <a:p>
            <a:br>
              <a:rPr lang="en-US" dirty="0"/>
            </a:br>
            <a:br>
              <a:rPr lang="en-US" dirty="0"/>
            </a:br>
            <a:r>
              <a:rPr lang="en-US" dirty="0"/>
              <a:t>An image should be inserted into this region, but the dimensions should remain unchanged. To access brand approved photography, visit: library.optum.com.</a:t>
            </a:r>
            <a:br>
              <a:rPr lang="en-US" dirty="0"/>
            </a:br>
            <a:br>
              <a:rPr lang="en-US" dirty="0"/>
            </a:br>
            <a:r>
              <a:rPr lang="en-US" dirty="0"/>
              <a:t>Accessing the above library requires users to be a part of a SECURE group: Optum_Library_Access_Photography.</a:t>
            </a:r>
            <a:br>
              <a:rPr lang="en-US" dirty="0"/>
            </a:br>
            <a:br>
              <a:rPr lang="en-US" dirty="0"/>
            </a:br>
            <a:r>
              <a:rPr lang="en-US" dirty="0"/>
              <a:t>Request access via Secure if necessary.</a:t>
            </a:r>
          </a:p>
        </p:txBody>
      </p:sp>
    </p:spTree>
    <p:extLst>
      <p:ext uri="{BB962C8B-B14F-4D97-AF65-F5344CB8AC3E}">
        <p14:creationId xmlns:p14="http://schemas.microsoft.com/office/powerpoint/2010/main" val="1176045111"/>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2" pos="3259">
          <p15:clr>
            <a:srgbClr val="FBAE40"/>
          </p15:clr>
        </p15:guide>
        <p15:guide id="3" orient="horz" pos="2722">
          <p15:clr>
            <a:srgbClr val="FBAE40"/>
          </p15:clr>
        </p15:guide>
        <p15:guide id="4" orient="horz" pos="2919">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cSld name="1_Cover 05">
    <p:bg>
      <p:bgRef idx="1001">
        <a:schemeClr val="bg2"/>
      </p:bgRef>
    </p:bg>
    <p:spTree>
      <p:nvGrpSpPr>
        <p:cNvPr id="1" name=""/>
        <p:cNvGrpSpPr/>
        <p:nvPr/>
      </p:nvGrpSpPr>
      <p:grpSpPr>
        <a:xfrm>
          <a:off x="0" y="0"/>
          <a:ext cx="0" cy="0"/>
          <a:chOff x="0" y="0"/>
          <a:chExt cx="0" cy="0"/>
        </a:xfrm>
      </p:grpSpPr>
      <p:sp>
        <p:nvSpPr>
          <p:cNvPr id="6" name="Date Placeholder 5" hidden="1">
            <a:extLst>
              <a:ext uri="{FF2B5EF4-FFF2-40B4-BE49-F238E27FC236}">
                <a16:creationId xmlns:a16="http://schemas.microsoft.com/office/drawing/2014/main" id="{E23FAE9B-982D-41B9-BBD2-74E842A46071}"/>
              </a:ext>
            </a:extLst>
          </p:cNvPr>
          <p:cNvSpPr>
            <a:spLocks noGrp="1"/>
          </p:cNvSpPr>
          <p:nvPr>
            <p:ph type="dt" sz="half" idx="12"/>
          </p:nvPr>
        </p:nvSpPr>
        <p:spPr/>
        <p:txBody>
          <a:bodyPr/>
          <a:lstStyle/>
          <a:p>
            <a:fld id="{EA5FF497-13BE-5E48-8877-06C726768C6D}" type="datetimeFigureOut">
              <a:rPr lang="en-US" smtClean="0"/>
              <a:t>7/17/2024</a:t>
            </a:fld>
            <a:endParaRPr lang="en-US"/>
          </a:p>
        </p:txBody>
      </p:sp>
      <p:sp>
        <p:nvSpPr>
          <p:cNvPr id="8" name="Slide Number Placeholder 7" hidden="1">
            <a:extLst>
              <a:ext uri="{FF2B5EF4-FFF2-40B4-BE49-F238E27FC236}">
                <a16:creationId xmlns:a16="http://schemas.microsoft.com/office/drawing/2014/main" id="{1E1DF904-338B-407E-A788-88865DF5B781}"/>
              </a:ext>
            </a:extLst>
          </p:cNvPr>
          <p:cNvSpPr>
            <a:spLocks noGrp="1"/>
          </p:cNvSpPr>
          <p:nvPr>
            <p:ph type="sldNum" sz="quarter" idx="14"/>
          </p:nvPr>
        </p:nvSpPr>
        <p:spPr/>
        <p:txBody>
          <a:bodyPr/>
          <a:lstStyle/>
          <a:p>
            <a:fld id="{092CCD66-776E-784D-8A7C-E435BCC11AC4}" type="slidenum">
              <a:rPr lang="en-US" smtClean="0"/>
              <a:t>‹#›</a:t>
            </a:fld>
            <a:endParaRPr lang="en-US"/>
          </a:p>
        </p:txBody>
      </p:sp>
      <p:sp>
        <p:nvSpPr>
          <p:cNvPr id="7" name="Footer Placeholder 6" hidden="1">
            <a:extLst>
              <a:ext uri="{FF2B5EF4-FFF2-40B4-BE49-F238E27FC236}">
                <a16:creationId xmlns:a16="http://schemas.microsoft.com/office/drawing/2014/main" id="{0E8CE9CD-F45B-421B-99EE-E365E024903C}"/>
              </a:ext>
            </a:extLst>
          </p:cNvPr>
          <p:cNvSpPr>
            <a:spLocks noGrp="1"/>
          </p:cNvSpPr>
          <p:nvPr>
            <p:ph type="ftr" sz="quarter" idx="13"/>
          </p:nvPr>
        </p:nvSpPr>
        <p:spPr/>
        <p:txBody>
          <a:bodyPr/>
          <a:lstStyle/>
          <a:p>
            <a:endParaRPr lang="en-US"/>
          </a:p>
        </p:txBody>
      </p:sp>
      <p:sp>
        <p:nvSpPr>
          <p:cNvPr id="17" name="Presentation date placeholder">
            <a:extLst>
              <a:ext uri="{FF2B5EF4-FFF2-40B4-BE49-F238E27FC236}">
                <a16:creationId xmlns:a16="http://schemas.microsoft.com/office/drawing/2014/main" id="{798BE44C-881B-41C4-90ED-E3EADCC7440A}"/>
              </a:ext>
            </a:extLst>
          </p:cNvPr>
          <p:cNvSpPr>
            <a:spLocks noGrp="1"/>
          </p:cNvSpPr>
          <p:nvPr>
            <p:ph type="body" sz="quarter" idx="11" hasCustomPrompt="1"/>
          </p:nvPr>
        </p:nvSpPr>
        <p:spPr bwMode="gray">
          <a:xfrm>
            <a:off x="463462" y="6197353"/>
            <a:ext cx="4709160" cy="215444"/>
          </a:xfrm>
        </p:spPr>
        <p:txBody>
          <a:bodyPr wrap="square" anchor="b">
            <a:spAutoFit/>
          </a:bodyPr>
          <a:lstStyle>
            <a:lvl1pPr marL="0" indent="0">
              <a:spcBef>
                <a:spcPts val="0"/>
              </a:spcBef>
              <a:buFont typeface="Arial" panose="020B0604020202020204" pitchFamily="34" charset="0"/>
              <a:buNone/>
              <a:defRPr sz="1400" b="1">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Month DD, YYYY (May also be location or speaker)</a:t>
            </a:r>
          </a:p>
        </p:txBody>
      </p:sp>
      <p:sp>
        <p:nvSpPr>
          <p:cNvPr id="16" name="Subtitle placeholder">
            <a:extLst>
              <a:ext uri="{FF2B5EF4-FFF2-40B4-BE49-F238E27FC236}">
                <a16:creationId xmlns:a16="http://schemas.microsoft.com/office/drawing/2014/main" id="{2E03F862-177D-4A2A-BB03-60A40298232B}"/>
              </a:ext>
            </a:extLst>
          </p:cNvPr>
          <p:cNvSpPr>
            <a:spLocks noGrp="1"/>
          </p:cNvSpPr>
          <p:nvPr>
            <p:ph type="body" sz="quarter" idx="10" hasCustomPrompt="1"/>
          </p:nvPr>
        </p:nvSpPr>
        <p:spPr bwMode="gray">
          <a:xfrm>
            <a:off x="463462" y="4635651"/>
            <a:ext cx="4709160" cy="553998"/>
          </a:xfrm>
        </p:spPr>
        <p:txBody>
          <a:bodyPr>
            <a:spAutoFit/>
          </a:bodyPr>
          <a:lstStyle>
            <a:lvl1pPr marL="0" indent="0">
              <a:spcBef>
                <a:spcPts val="0"/>
              </a:spcBef>
              <a:buFont typeface="Arial" panose="020B0604020202020204" pitchFamily="34" charset="0"/>
              <a:buNone/>
              <a:defRPr sz="1800">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Presentation subtitle (optional); Arial 18pt, sentence case, max. 3 lines</a:t>
            </a:r>
          </a:p>
        </p:txBody>
      </p:sp>
      <p:sp>
        <p:nvSpPr>
          <p:cNvPr id="2" name="Title 1">
            <a:extLst>
              <a:ext uri="{FF2B5EF4-FFF2-40B4-BE49-F238E27FC236}">
                <a16:creationId xmlns:a16="http://schemas.microsoft.com/office/drawing/2014/main" id="{59CA19A5-5525-4A37-AEE4-E2ED4BB950D4}"/>
              </a:ext>
            </a:extLst>
          </p:cNvPr>
          <p:cNvSpPr>
            <a:spLocks noGrp="1"/>
          </p:cNvSpPr>
          <p:nvPr>
            <p:ph type="title" hasCustomPrompt="1"/>
          </p:nvPr>
        </p:nvSpPr>
        <p:spPr bwMode="gray">
          <a:xfrm>
            <a:off x="463462" y="2450287"/>
            <a:ext cx="4709160" cy="1869743"/>
          </a:xfrm>
        </p:spPr>
        <p:txBody>
          <a:bodyPr anchor="b"/>
          <a:lstStyle>
            <a:lvl1pPr>
              <a:defRPr sz="4500"/>
            </a:lvl1pPr>
          </a:lstStyle>
          <a:p>
            <a:r>
              <a:rPr lang="en-US" dirty="0"/>
              <a:t>Insightful presentation title (max. 3 lines)</a:t>
            </a:r>
          </a:p>
        </p:txBody>
      </p:sp>
      <p:sp>
        <p:nvSpPr>
          <p:cNvPr id="4" name="Picture Placeholder 3">
            <a:extLst>
              <a:ext uri="{FF2B5EF4-FFF2-40B4-BE49-F238E27FC236}">
                <a16:creationId xmlns:a16="http://schemas.microsoft.com/office/drawing/2014/main" id="{8CD0ED72-F2BF-4DE5-8A8E-A97770B1058A}"/>
              </a:ext>
            </a:extLst>
          </p:cNvPr>
          <p:cNvSpPr>
            <a:spLocks noGrp="1"/>
          </p:cNvSpPr>
          <p:nvPr>
            <p:ph type="pic" sz="quarter" idx="15" hasCustomPrompt="1"/>
          </p:nvPr>
        </p:nvSpPr>
        <p:spPr bwMode="gray">
          <a:xfrm>
            <a:off x="6019800" y="0"/>
            <a:ext cx="6172200" cy="6858000"/>
          </a:xfrm>
          <a:solidFill>
            <a:schemeClr val="bg1"/>
          </a:solidFill>
        </p:spPr>
        <p:txBody>
          <a:bodyPr lIns="914400" rIns="914400">
            <a:normAutofit/>
          </a:bodyPr>
          <a:lstStyle>
            <a:lvl1pPr algn="ctr">
              <a:defRPr sz="1400"/>
            </a:lvl1pPr>
          </a:lstStyle>
          <a:p>
            <a:br>
              <a:rPr lang="en-US" dirty="0"/>
            </a:br>
            <a:br>
              <a:rPr lang="en-US" dirty="0"/>
            </a:br>
            <a:r>
              <a:rPr lang="en-US" dirty="0"/>
              <a:t>An image should be inserted into this region, but the dimensions should remain unchanged. To access brand approved photography, visit: library.optum.com.</a:t>
            </a:r>
            <a:br>
              <a:rPr lang="en-US" dirty="0"/>
            </a:br>
            <a:br>
              <a:rPr lang="en-US" dirty="0"/>
            </a:br>
            <a:r>
              <a:rPr lang="en-US" dirty="0"/>
              <a:t>Accessing the above library requires users to be a part of a SECURE group: Optum_Library_Access_Photography.</a:t>
            </a:r>
            <a:br>
              <a:rPr lang="en-US" dirty="0"/>
            </a:br>
            <a:br>
              <a:rPr lang="en-US" dirty="0"/>
            </a:br>
            <a:r>
              <a:rPr lang="en-US" dirty="0"/>
              <a:t>Request access via Secure if necessary.</a:t>
            </a:r>
          </a:p>
        </p:txBody>
      </p:sp>
    </p:spTree>
    <p:extLst>
      <p:ext uri="{BB962C8B-B14F-4D97-AF65-F5344CB8AC3E}">
        <p14:creationId xmlns:p14="http://schemas.microsoft.com/office/powerpoint/2010/main" val="156745027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p:cSld name="Instructio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3310477-1515-4A0A-A5E0-880E71B4E025}"/>
              </a:ext>
              <a:ext uri="{C183D7F6-B498-43B3-948B-1728B52AA6E4}">
                <adec:decorative xmlns:adec="http://schemas.microsoft.com/office/drawing/2017/decorative" val="1"/>
              </a:ext>
            </a:extLst>
          </p:cNvPr>
          <p:cNvSpPr/>
          <p:nvPr/>
        </p:nvSpPr>
        <p:spPr bwMode="gray">
          <a:xfrm>
            <a:off x="0" y="1"/>
            <a:ext cx="4556043" cy="6858002"/>
          </a:xfrm>
          <a:prstGeom prst="rect">
            <a:avLst/>
          </a:prstGeom>
          <a:solidFill>
            <a:srgbClr val="FBF9F4"/>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30677" tIns="65339" rIns="130677" bIns="65339" numCol="1" spcCol="0" rtlCol="0" fromWordArt="0" anchor="t" anchorCtr="0" forceAA="0" compatLnSpc="1">
            <a:prstTxWarp prst="textNoShape">
              <a:avLst/>
            </a:prstTxWarp>
            <a:noAutofit/>
          </a:bodyPr>
          <a:lstStyle/>
          <a:p>
            <a:pPr algn="ctr">
              <a:spcBef>
                <a:spcPts val="714"/>
              </a:spcBef>
            </a:pPr>
            <a:endParaRPr lang="en-US" sz="1429" dirty="0">
              <a:solidFill>
                <a:schemeClr val="bg1"/>
              </a:solidFill>
            </a:endParaRPr>
          </a:p>
        </p:txBody>
      </p:sp>
      <p:pic>
        <p:nvPicPr>
          <p:cNvPr id="23" name="Optum logo" descr="Optum">
            <a:extLst>
              <a:ext uri="{FF2B5EF4-FFF2-40B4-BE49-F238E27FC236}">
                <a16:creationId xmlns:a16="http://schemas.microsoft.com/office/drawing/2014/main" id="{33540F47-FA69-40F1-B951-BB6DF057FA97}"/>
              </a:ext>
              <a:ext uri="{C183D7F6-B498-43B3-948B-1728B52AA6E4}">
                <adec:decorative xmlns:adec="http://schemas.microsoft.com/office/drawing/2017/decorative" val="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824247" y="523904"/>
            <a:ext cx="2438884" cy="706174"/>
          </a:xfrm>
          <a:prstGeom prst="rect">
            <a:avLst/>
          </a:prstGeom>
        </p:spPr>
      </p:pic>
      <p:sp>
        <p:nvSpPr>
          <p:cNvPr id="8" name="TextBox 7">
            <a:extLst>
              <a:ext uri="{FF2B5EF4-FFF2-40B4-BE49-F238E27FC236}">
                <a16:creationId xmlns:a16="http://schemas.microsoft.com/office/drawing/2014/main" id="{144308BD-A2EF-404E-BE32-E7DA086E8C83}"/>
              </a:ext>
            </a:extLst>
          </p:cNvPr>
          <p:cNvSpPr txBox="1"/>
          <p:nvPr/>
        </p:nvSpPr>
        <p:spPr bwMode="gray">
          <a:xfrm>
            <a:off x="824247" y="2404812"/>
            <a:ext cx="1758315" cy="1000274"/>
          </a:xfrm>
          <a:prstGeom prst="rect">
            <a:avLst/>
          </a:prstGeom>
          <a:noFill/>
        </p:spPr>
        <p:txBody>
          <a:bodyPr wrap="square" lIns="0" tIns="0" rIns="0" bIns="0" rtlCol="0">
            <a:spAutoFit/>
          </a:bodyPr>
          <a:lstStyle/>
          <a:p>
            <a:pPr algn="l">
              <a:spcBef>
                <a:spcPts val="714"/>
              </a:spcBef>
            </a:pPr>
            <a:r>
              <a:rPr lang="en-US" sz="6500" b="1" dirty="0">
                <a:solidFill>
                  <a:schemeClr val="accent6"/>
                </a:solidFill>
              </a:rPr>
              <a:t>16:9</a:t>
            </a:r>
          </a:p>
        </p:txBody>
      </p:sp>
      <p:sp>
        <p:nvSpPr>
          <p:cNvPr id="22" name="TextBox 21">
            <a:extLst>
              <a:ext uri="{FF2B5EF4-FFF2-40B4-BE49-F238E27FC236}">
                <a16:creationId xmlns:a16="http://schemas.microsoft.com/office/drawing/2014/main" id="{3E57223A-B05B-4614-AAEA-675CF58D9E9B}"/>
              </a:ext>
            </a:extLst>
          </p:cNvPr>
          <p:cNvSpPr txBox="1"/>
          <p:nvPr/>
        </p:nvSpPr>
        <p:spPr bwMode="gray">
          <a:xfrm>
            <a:off x="824247" y="3177094"/>
            <a:ext cx="2436843" cy="615553"/>
          </a:xfrm>
          <a:prstGeom prst="rect">
            <a:avLst/>
          </a:prstGeom>
          <a:noFill/>
        </p:spPr>
        <p:txBody>
          <a:bodyPr wrap="square" lIns="0" tIns="0" rIns="0" bIns="0" rtlCol="0">
            <a:spAutoFit/>
          </a:bodyPr>
          <a:lstStyle/>
          <a:p>
            <a:pPr algn="l">
              <a:spcBef>
                <a:spcPts val="0"/>
              </a:spcBef>
            </a:pPr>
            <a:r>
              <a:rPr lang="en-US" sz="4000" b="0" dirty="0">
                <a:solidFill>
                  <a:schemeClr val="accent6"/>
                </a:solidFill>
              </a:rPr>
              <a:t>on-screen</a:t>
            </a:r>
          </a:p>
        </p:txBody>
      </p:sp>
      <p:sp>
        <p:nvSpPr>
          <p:cNvPr id="10" name="TextBox 9">
            <a:extLst>
              <a:ext uri="{FF2B5EF4-FFF2-40B4-BE49-F238E27FC236}">
                <a16:creationId xmlns:a16="http://schemas.microsoft.com/office/drawing/2014/main" id="{FD38DA28-EF8F-43D1-AD7F-CCB3640760DD}"/>
              </a:ext>
            </a:extLst>
          </p:cNvPr>
          <p:cNvSpPr txBox="1"/>
          <p:nvPr/>
        </p:nvSpPr>
        <p:spPr bwMode="gray">
          <a:xfrm>
            <a:off x="822196" y="4177368"/>
            <a:ext cx="3584240" cy="200055"/>
          </a:xfrm>
          <a:prstGeom prst="rect">
            <a:avLst/>
          </a:prstGeom>
          <a:noFill/>
        </p:spPr>
        <p:txBody>
          <a:bodyPr wrap="square" lIns="0" tIns="0" rIns="0" bIns="0" rtlCol="0">
            <a:spAutoFit/>
          </a:bodyPr>
          <a:lstStyle/>
          <a:p>
            <a:pPr algn="l">
              <a:spcBef>
                <a:spcPts val="714"/>
              </a:spcBef>
            </a:pPr>
            <a:r>
              <a:rPr lang="en-US" sz="1300" noProof="0" dirty="0">
                <a:solidFill>
                  <a:schemeClr val="tx1"/>
                </a:solidFill>
              </a:rPr>
              <a:t>Released January 2024</a:t>
            </a:r>
          </a:p>
        </p:txBody>
      </p:sp>
      <p:pic>
        <p:nvPicPr>
          <p:cNvPr id="12" name="Picture 11" descr="Star icon">
            <a:extLst>
              <a:ext uri="{FF2B5EF4-FFF2-40B4-BE49-F238E27FC236}">
                <a16:creationId xmlns:a16="http://schemas.microsoft.com/office/drawing/2014/main" id="{82FEFB7F-0CFC-4989-B627-4D0D34B303E2}"/>
              </a:ext>
              <a:ext uri="{C183D7F6-B498-43B3-948B-1728B52AA6E4}">
                <adec:decorative xmlns:adec="http://schemas.microsoft.com/office/drawing/2017/decorative" val="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bwMode="gray">
          <a:xfrm>
            <a:off x="827390" y="4941778"/>
            <a:ext cx="587679" cy="587679"/>
          </a:xfrm>
          <a:prstGeom prst="rect">
            <a:avLst/>
          </a:prstGeom>
        </p:spPr>
      </p:pic>
      <p:sp>
        <p:nvSpPr>
          <p:cNvPr id="11" name="TextBox 10">
            <a:extLst>
              <a:ext uri="{FF2B5EF4-FFF2-40B4-BE49-F238E27FC236}">
                <a16:creationId xmlns:a16="http://schemas.microsoft.com/office/drawing/2014/main" id="{9145794E-DC8C-4B31-A9C2-C6C3CF44B391}"/>
              </a:ext>
            </a:extLst>
          </p:cNvPr>
          <p:cNvSpPr txBox="1"/>
          <p:nvPr/>
        </p:nvSpPr>
        <p:spPr bwMode="gray">
          <a:xfrm>
            <a:off x="822196" y="5589173"/>
            <a:ext cx="2834865" cy="507831"/>
          </a:xfrm>
          <a:prstGeom prst="rect">
            <a:avLst/>
          </a:prstGeom>
          <a:noFill/>
        </p:spPr>
        <p:txBody>
          <a:bodyPr wrap="square" lIns="0" tIns="0" rIns="0" bIns="0" rtlCol="0">
            <a:spAutoFit/>
          </a:bodyPr>
          <a:lstStyle/>
          <a:p>
            <a:pPr>
              <a:spcBef>
                <a:spcPts val="600"/>
              </a:spcBef>
            </a:pPr>
            <a:r>
              <a:rPr lang="en-US" sz="1100" b="1" dirty="0">
                <a:solidFill>
                  <a:schemeClr val="accent6"/>
                </a:solidFill>
              </a:rPr>
              <a:t>Reminder: </a:t>
            </a:r>
            <a:r>
              <a:rPr lang="en-US" sz="1100" dirty="0">
                <a:solidFill>
                  <a:schemeClr val="tx1"/>
                </a:solidFill>
              </a:rPr>
              <a:t>Download a new template from</a:t>
            </a:r>
            <a:br>
              <a:rPr lang="en-US" sz="1100" dirty="0">
                <a:solidFill>
                  <a:schemeClr val="tx1"/>
                </a:solidFill>
              </a:rPr>
            </a:br>
            <a:r>
              <a:rPr lang="en-US" sz="1100" dirty="0">
                <a:solidFill>
                  <a:schemeClr val="tx1"/>
                </a:solidFill>
              </a:rPr>
              <a:t>Optum Brand Center </a:t>
            </a:r>
            <a:r>
              <a:rPr lang="en-US" sz="1100" b="1" dirty="0">
                <a:solidFill>
                  <a:schemeClr val="tx1"/>
                </a:solidFill>
              </a:rPr>
              <a:t>each time</a:t>
            </a:r>
            <a:r>
              <a:rPr lang="en-US" sz="1100" dirty="0">
                <a:solidFill>
                  <a:schemeClr val="tx1"/>
                </a:solidFill>
              </a:rPr>
              <a:t> a document is started. Templates continuously evolve.</a:t>
            </a:r>
          </a:p>
        </p:txBody>
      </p:sp>
      <p:pic>
        <p:nvPicPr>
          <p:cNvPr id="18" name="Picture 17">
            <a:extLst>
              <a:ext uri="{FF2B5EF4-FFF2-40B4-BE49-F238E27FC236}">
                <a16:creationId xmlns:a16="http://schemas.microsoft.com/office/drawing/2014/main" id="{0B9B688F-3869-4ECE-BE40-DE3ADDF3F073}"/>
              </a:ext>
              <a:ext uri="{C183D7F6-B498-43B3-948B-1728B52AA6E4}">
                <adec:decorative xmlns:adec="http://schemas.microsoft.com/office/drawing/2017/decorative" val="1"/>
              </a:ext>
            </a:extLst>
          </p:cNvPr>
          <p:cNvPicPr>
            <a:picLocks noChangeAspect="1"/>
          </p:cNvPicPr>
          <p:nvPr/>
        </p:nvPicPr>
        <p:blipFill>
          <a:blip r:embed="rId5" cstate="screen">
            <a:extLst>
              <a:ext uri="{28A0092B-C50C-407E-A947-70E740481C1C}">
                <a14:useLocalDpi xmlns:a14="http://schemas.microsoft.com/office/drawing/2010/main"/>
              </a:ext>
            </a:extLst>
          </a:blip>
          <a:srcRect/>
          <a:stretch/>
        </p:blipFill>
        <p:spPr bwMode="gray">
          <a:xfrm>
            <a:off x="5122888" y="4245508"/>
            <a:ext cx="3298775" cy="1857119"/>
          </a:xfrm>
          <a:prstGeom prst="rect">
            <a:avLst/>
          </a:prstGeom>
          <a:ln w="6350">
            <a:solidFill>
              <a:schemeClr val="accent2"/>
            </a:solidFill>
          </a:ln>
        </p:spPr>
      </p:pic>
      <p:pic>
        <p:nvPicPr>
          <p:cNvPr id="4" name="Picture 3">
            <a:extLst>
              <a:ext uri="{FF2B5EF4-FFF2-40B4-BE49-F238E27FC236}">
                <a16:creationId xmlns:a16="http://schemas.microsoft.com/office/drawing/2014/main" id="{11A66DFB-0BA7-42B4-63AA-F29DED25E097}"/>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21497" y="4243004"/>
            <a:ext cx="3310128" cy="1859623"/>
          </a:xfrm>
          <a:prstGeom prst="rect">
            <a:avLst/>
          </a:prstGeom>
          <a:ln w="6350">
            <a:solidFill>
              <a:schemeClr val="accent2"/>
            </a:solidFill>
          </a:ln>
        </p:spPr>
      </p:pic>
      <p:pic>
        <p:nvPicPr>
          <p:cNvPr id="3" name="Picture 2">
            <a:extLst>
              <a:ext uri="{FF2B5EF4-FFF2-40B4-BE49-F238E27FC236}">
                <a16:creationId xmlns:a16="http://schemas.microsoft.com/office/drawing/2014/main" id="{EB8C1BEC-5C50-EC82-6813-2CCF2BF25A5A}"/>
              </a:ext>
              <a:ext uri="{C183D7F6-B498-43B3-948B-1728B52AA6E4}">
                <adec:decorative xmlns:adec="http://schemas.microsoft.com/office/drawing/2017/decorative" val="1"/>
              </a:ext>
            </a:extLst>
          </p:cNvPr>
          <p:cNvPicPr>
            <a:picLocks noChangeAspect="1"/>
          </p:cNvPicPr>
          <p:nvPr/>
        </p:nvPicPr>
        <p:blipFill>
          <a:blip r:embed="rId7"/>
          <a:stretch>
            <a:fillRect/>
          </a:stretch>
        </p:blipFill>
        <p:spPr>
          <a:xfrm>
            <a:off x="5121966" y="525529"/>
            <a:ext cx="6609660" cy="3725696"/>
          </a:xfrm>
          <a:prstGeom prst="rect">
            <a:avLst/>
          </a:prstGeom>
          <a:ln w="6350">
            <a:solidFill>
              <a:schemeClr val="accent2"/>
            </a:solidFill>
          </a:ln>
        </p:spPr>
      </p:pic>
    </p:spTree>
    <p:extLst>
      <p:ext uri="{BB962C8B-B14F-4D97-AF65-F5344CB8AC3E}">
        <p14:creationId xmlns:p14="http://schemas.microsoft.com/office/powerpoint/2010/main" val="3210819112"/>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p:cSld name=" ___ ">
    <p:bg bwMode="gray">
      <p:bgPr>
        <a:solidFill>
          <a:srgbClr val="7030A0"/>
        </a:solidFill>
        <a:effectLst/>
      </p:bgPr>
    </p:bg>
    <p:spTree>
      <p:nvGrpSpPr>
        <p:cNvPr id="1" name=""/>
        <p:cNvGrpSpPr/>
        <p:nvPr/>
      </p:nvGrpSpPr>
      <p:grpSpPr>
        <a:xfrm>
          <a:off x="0" y="0"/>
          <a:ext cx="0" cy="0"/>
          <a:chOff x="0" y="0"/>
          <a:chExt cx="0" cy="0"/>
        </a:xfrm>
      </p:grpSpPr>
      <p:sp>
        <p:nvSpPr>
          <p:cNvPr id="11" name="TextBox 1">
            <a:extLst>
              <a:ext uri="{FF2B5EF4-FFF2-40B4-BE49-F238E27FC236}">
                <a16:creationId xmlns:a16="http://schemas.microsoft.com/office/drawing/2014/main" id="{43EA1280-EBAC-4C3E-A925-EA7813219784}"/>
              </a:ext>
            </a:extLst>
          </p:cNvPr>
          <p:cNvSpPr txBox="1"/>
          <p:nvPr/>
        </p:nvSpPr>
        <p:spPr bwMode="gray">
          <a:xfrm>
            <a:off x="742998" y="2390254"/>
            <a:ext cx="9891327" cy="2077492"/>
          </a:xfrm>
          <a:prstGeom prst="rect">
            <a:avLst/>
          </a:prstGeom>
          <a:noFill/>
        </p:spPr>
        <p:txBody>
          <a:bodyPr wrap="square" lIns="0" tIns="0" rIns="0" bIns="0" rtlCol="0">
            <a:spAutoFit/>
          </a:bodyPr>
          <a:lstStyle/>
          <a:p>
            <a:pPr>
              <a:lnSpc>
                <a:spcPct val="90000"/>
              </a:lnSpc>
              <a:spcBef>
                <a:spcPts val="0"/>
              </a:spcBef>
            </a:pPr>
            <a:r>
              <a:rPr lang="en-US" sz="15000" b="1" dirty="0">
                <a:solidFill>
                  <a:schemeClr val="bg1"/>
                </a:solidFill>
              </a:rPr>
              <a:t>Covers</a:t>
            </a:r>
          </a:p>
        </p:txBody>
      </p:sp>
      <p:cxnSp>
        <p:nvCxnSpPr>
          <p:cNvPr id="10" name="Arrow">
            <a:extLst>
              <a:ext uri="{FF2B5EF4-FFF2-40B4-BE49-F238E27FC236}">
                <a16:creationId xmlns:a16="http://schemas.microsoft.com/office/drawing/2014/main" id="{D7EC898B-19BB-48BB-BC12-6D8AA83D7AD6}"/>
              </a:ext>
              <a:ext uri="{C183D7F6-B498-43B3-948B-1728B52AA6E4}">
                <adec:decorative xmlns:adec="http://schemas.microsoft.com/office/drawing/2017/decorative" val="1"/>
              </a:ext>
            </a:extLst>
          </p:cNvPr>
          <p:cNvCxnSpPr>
            <a:cxnSpLocks/>
          </p:cNvCxnSpPr>
          <p:nvPr/>
        </p:nvCxnSpPr>
        <p:spPr bwMode="gray">
          <a:xfrm>
            <a:off x="9497148" y="3429000"/>
            <a:ext cx="1951854" cy="0"/>
          </a:xfrm>
          <a:prstGeom prst="line">
            <a:avLst/>
          </a:prstGeom>
          <a:ln w="317500" cap="rnd">
            <a:solidFill>
              <a:schemeClr val="bg1"/>
            </a:solidFill>
            <a:round/>
            <a:tailEnd type="arrow" w="lg"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4342591"/>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p:cSld name="Cover">
    <p:bg>
      <p:bgRef idx="1001">
        <a:schemeClr val="bg1"/>
      </p:bgRef>
    </p:bg>
    <p:spTree>
      <p:nvGrpSpPr>
        <p:cNvPr id="1" name=""/>
        <p:cNvGrpSpPr/>
        <p:nvPr/>
      </p:nvGrpSpPr>
      <p:grpSpPr>
        <a:xfrm>
          <a:off x="0" y="0"/>
          <a:ext cx="0" cy="0"/>
          <a:chOff x="0" y="0"/>
          <a:chExt cx="0" cy="0"/>
        </a:xfrm>
      </p:grpSpPr>
      <p:sp>
        <p:nvSpPr>
          <p:cNvPr id="10" name="Freeform 11">
            <a:extLst>
              <a:ext uri="{FF2B5EF4-FFF2-40B4-BE49-F238E27FC236}">
                <a16:creationId xmlns:a16="http://schemas.microsoft.com/office/drawing/2014/main" id="{018ADF08-66C4-7A27-5941-438B95462BCF}"/>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p:nvSpPr>
        <p:spPr bwMode="gray">
          <a:xfrm>
            <a:off x="0" y="0"/>
            <a:ext cx="6037330" cy="6858000"/>
          </a:xfrm>
          <a:custGeom>
            <a:avLst/>
            <a:gdLst>
              <a:gd name="connsiteX0" fmla="*/ 0 w 6037330"/>
              <a:gd name="connsiteY0" fmla="*/ 0 h 6858000"/>
              <a:gd name="connsiteX1" fmla="*/ 3835988 w 6037330"/>
              <a:gd name="connsiteY1" fmla="*/ 0 h 6858000"/>
              <a:gd name="connsiteX2" fmla="*/ 4114800 w 6037330"/>
              <a:gd name="connsiteY2" fmla="*/ 0 h 6858000"/>
              <a:gd name="connsiteX3" fmla="*/ 6037330 w 6037330"/>
              <a:gd name="connsiteY3" fmla="*/ 0 h 6858000"/>
              <a:gd name="connsiteX4" fmla="*/ 5982904 w 6037330"/>
              <a:gd name="connsiteY4" fmla="*/ 57086 h 6858000"/>
              <a:gd name="connsiteX5" fmla="*/ 4680119 w 6037330"/>
              <a:gd name="connsiteY5" fmla="*/ 3429000 h 6858000"/>
              <a:gd name="connsiteX6" fmla="*/ 5982904 w 6037330"/>
              <a:gd name="connsiteY6" fmla="*/ 6800914 h 6858000"/>
              <a:gd name="connsiteX7" fmla="*/ 6037330 w 6037330"/>
              <a:gd name="connsiteY7" fmla="*/ 6858000 h 6858000"/>
              <a:gd name="connsiteX8" fmla="*/ 4114800 w 6037330"/>
              <a:gd name="connsiteY8" fmla="*/ 6858000 h 6858000"/>
              <a:gd name="connsiteX9" fmla="*/ 3835988 w 6037330"/>
              <a:gd name="connsiteY9" fmla="*/ 6858000 h 6858000"/>
              <a:gd name="connsiteX10" fmla="*/ 0 w 6037330"/>
              <a:gd name="connsiteY1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037330" h="6858000">
                <a:moveTo>
                  <a:pt x="0" y="0"/>
                </a:moveTo>
                <a:lnTo>
                  <a:pt x="3835988" y="0"/>
                </a:lnTo>
                <a:lnTo>
                  <a:pt x="4114800" y="0"/>
                </a:lnTo>
                <a:lnTo>
                  <a:pt x="6037330" y="0"/>
                </a:lnTo>
                <a:lnTo>
                  <a:pt x="5982904" y="57086"/>
                </a:lnTo>
                <a:cubicBezTo>
                  <a:pt x="5173461" y="947670"/>
                  <a:pt x="4680119" y="2130722"/>
                  <a:pt x="4680119" y="3429000"/>
                </a:cubicBezTo>
                <a:cubicBezTo>
                  <a:pt x="4680119" y="4727278"/>
                  <a:pt x="5173461" y="5910330"/>
                  <a:pt x="5982904" y="6800914"/>
                </a:cubicBezTo>
                <a:lnTo>
                  <a:pt x="6037330" y="6858000"/>
                </a:lnTo>
                <a:lnTo>
                  <a:pt x="4114800" y="6858000"/>
                </a:lnTo>
                <a:lnTo>
                  <a:pt x="3835988" y="6858000"/>
                </a:lnTo>
                <a:lnTo>
                  <a:pt x="0" y="6858000"/>
                </a:lnTo>
                <a:close/>
              </a:path>
            </a:pathLst>
          </a:custGeom>
          <a:solidFill>
            <a:schemeClr val="tx2"/>
          </a:solidFill>
          <a:ln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endParaRPr lang="en-US" sz="1400" b="0" i="0" u="none" baseline="0">
              <a:solidFill>
                <a:srgbClr val="FFFFFF"/>
              </a:solidFill>
            </a:endParaRPr>
          </a:p>
        </p:txBody>
      </p:sp>
      <p:pic>
        <p:nvPicPr>
          <p:cNvPr id="12" name="Optum logo" descr="Optum">
            <a:extLst>
              <a:ext uri="{FF2B5EF4-FFF2-40B4-BE49-F238E27FC236}">
                <a16:creationId xmlns:a16="http://schemas.microsoft.com/office/drawing/2014/main" id="{FA968874-41BB-1E3A-AF0C-1B4952106FCF}"/>
              </a:ext>
              <a:ext uri="{C183D7F6-B498-43B3-948B-1728B52AA6E4}">
                <adec:decorative xmlns:adec="http://schemas.microsoft.com/office/drawing/2017/decorative" val="0"/>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gray">
          <a:xfrm>
            <a:off x="937990" y="3019667"/>
            <a:ext cx="2827394" cy="818667"/>
          </a:xfrm>
          <a:prstGeom prst="rect">
            <a:avLst/>
          </a:prstGeom>
        </p:spPr>
      </p:pic>
      <p:sp>
        <p:nvSpPr>
          <p:cNvPr id="2" name="Title 1">
            <a:extLst>
              <a:ext uri="{FF2B5EF4-FFF2-40B4-BE49-F238E27FC236}">
                <a16:creationId xmlns:a16="http://schemas.microsoft.com/office/drawing/2014/main" id="{59CA19A5-5525-4A37-AEE4-E2ED4BB950D4}"/>
              </a:ext>
            </a:extLst>
          </p:cNvPr>
          <p:cNvSpPr>
            <a:spLocks noGrp="1"/>
          </p:cNvSpPr>
          <p:nvPr>
            <p:ph type="title" hasCustomPrompt="1"/>
          </p:nvPr>
        </p:nvSpPr>
        <p:spPr bwMode="gray">
          <a:xfrm>
            <a:off x="6594904" y="1649301"/>
            <a:ext cx="4709160" cy="1869743"/>
          </a:xfrm>
        </p:spPr>
        <p:txBody>
          <a:bodyPr anchor="b"/>
          <a:lstStyle>
            <a:lvl1pPr>
              <a:defRPr sz="4500"/>
            </a:lvl1pPr>
          </a:lstStyle>
          <a:p>
            <a:r>
              <a:rPr lang="en-US" dirty="0"/>
              <a:t>Insightful presentation title (max. 3 lines)</a:t>
            </a:r>
          </a:p>
        </p:txBody>
      </p:sp>
      <p:sp>
        <p:nvSpPr>
          <p:cNvPr id="16" name="Subtitle placeholder">
            <a:extLst>
              <a:ext uri="{FF2B5EF4-FFF2-40B4-BE49-F238E27FC236}">
                <a16:creationId xmlns:a16="http://schemas.microsoft.com/office/drawing/2014/main" id="{2E03F862-177D-4A2A-BB03-60A40298232B}"/>
              </a:ext>
            </a:extLst>
          </p:cNvPr>
          <p:cNvSpPr>
            <a:spLocks noGrp="1"/>
          </p:cNvSpPr>
          <p:nvPr>
            <p:ph type="body" sz="quarter" idx="10" hasCustomPrompt="1"/>
          </p:nvPr>
        </p:nvSpPr>
        <p:spPr bwMode="gray">
          <a:xfrm>
            <a:off x="6594904" y="3834665"/>
            <a:ext cx="4709160" cy="553998"/>
          </a:xfrm>
        </p:spPr>
        <p:txBody>
          <a:bodyPr>
            <a:spAutoFit/>
          </a:bodyPr>
          <a:lstStyle>
            <a:lvl1pPr marL="0" indent="0">
              <a:spcBef>
                <a:spcPts val="0"/>
              </a:spcBef>
              <a:buFont typeface="Arial" panose="020B0604020202020204" pitchFamily="34" charset="0"/>
              <a:buNone/>
              <a:defRPr sz="1800">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Presentation subtitle (optional); Arial 18pt, sentence case, max. 3 lines</a:t>
            </a:r>
          </a:p>
        </p:txBody>
      </p:sp>
      <p:sp>
        <p:nvSpPr>
          <p:cNvPr id="17" name="Presentation date placeholder">
            <a:extLst>
              <a:ext uri="{FF2B5EF4-FFF2-40B4-BE49-F238E27FC236}">
                <a16:creationId xmlns:a16="http://schemas.microsoft.com/office/drawing/2014/main" id="{798BE44C-881B-41C4-90ED-E3EADCC7440A}"/>
              </a:ext>
            </a:extLst>
          </p:cNvPr>
          <p:cNvSpPr>
            <a:spLocks noGrp="1"/>
          </p:cNvSpPr>
          <p:nvPr>
            <p:ph type="body" sz="quarter" idx="11" hasCustomPrompt="1"/>
          </p:nvPr>
        </p:nvSpPr>
        <p:spPr bwMode="gray">
          <a:xfrm>
            <a:off x="6594904" y="5396367"/>
            <a:ext cx="4709160" cy="215444"/>
          </a:xfrm>
        </p:spPr>
        <p:txBody>
          <a:bodyPr wrap="square" anchor="b">
            <a:spAutoFit/>
          </a:bodyPr>
          <a:lstStyle>
            <a:lvl1pPr marL="0" indent="0">
              <a:spcBef>
                <a:spcPts val="0"/>
              </a:spcBef>
              <a:buFont typeface="Arial" panose="020B0604020202020204" pitchFamily="34" charset="0"/>
              <a:buNone/>
              <a:defRPr sz="1400" b="1">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Month DD, YYYY (May also be location or speaker)</a:t>
            </a:r>
          </a:p>
        </p:txBody>
      </p:sp>
      <p:sp>
        <p:nvSpPr>
          <p:cNvPr id="6" name="Date Placeholder 5">
            <a:extLst>
              <a:ext uri="{FF2B5EF4-FFF2-40B4-BE49-F238E27FC236}">
                <a16:creationId xmlns:a16="http://schemas.microsoft.com/office/drawing/2014/main" id="{E23FAE9B-982D-41B9-BBD2-74E842A46071}"/>
              </a:ext>
            </a:extLst>
          </p:cNvPr>
          <p:cNvSpPr>
            <a:spLocks noGrp="1"/>
          </p:cNvSpPr>
          <p:nvPr>
            <p:ph type="dt" sz="half" idx="12"/>
          </p:nvPr>
        </p:nvSpPr>
        <p:spPr/>
        <p:txBody>
          <a:bodyPr/>
          <a:lstStyle/>
          <a:p>
            <a:fld id="{EA5FF497-13BE-5E48-8877-06C726768C6D}" type="datetimeFigureOut">
              <a:rPr lang="en-US" smtClean="0"/>
              <a:t>7/17/2024</a:t>
            </a:fld>
            <a:endParaRPr lang="en-US"/>
          </a:p>
        </p:txBody>
      </p:sp>
      <p:sp>
        <p:nvSpPr>
          <p:cNvPr id="7" name="Footer Placeholder 6">
            <a:extLst>
              <a:ext uri="{FF2B5EF4-FFF2-40B4-BE49-F238E27FC236}">
                <a16:creationId xmlns:a16="http://schemas.microsoft.com/office/drawing/2014/main" id="{0E8CE9CD-F45B-421B-99EE-E365E024903C}"/>
              </a:ext>
            </a:extLst>
          </p:cNvPr>
          <p:cNvSpPr>
            <a:spLocks noGrp="1"/>
          </p:cNvSpPr>
          <p:nvPr>
            <p:ph type="ftr" sz="quarter" idx="13"/>
          </p:nvPr>
        </p:nvSpPr>
        <p:spPr/>
        <p:txBody>
          <a:bodyPr/>
          <a:lstStyle/>
          <a:p>
            <a:endParaRPr lang="en-US"/>
          </a:p>
        </p:txBody>
      </p:sp>
      <p:sp>
        <p:nvSpPr>
          <p:cNvPr id="8" name="Slide Number Placeholder 7">
            <a:extLst>
              <a:ext uri="{FF2B5EF4-FFF2-40B4-BE49-F238E27FC236}">
                <a16:creationId xmlns:a16="http://schemas.microsoft.com/office/drawing/2014/main" id="{1E1DF904-338B-407E-A788-88865DF5B781}"/>
              </a:ext>
            </a:extLst>
          </p:cNvPr>
          <p:cNvSpPr>
            <a:spLocks noGrp="1"/>
          </p:cNvSpPr>
          <p:nvPr>
            <p:ph type="sldNum" sz="quarter" idx="14"/>
          </p:nvPr>
        </p:nvSpPr>
        <p:spPr/>
        <p:txBody>
          <a:bodyPr/>
          <a:lstStyle/>
          <a:p>
            <a:fld id="{092CCD66-776E-784D-8A7C-E435BCC11AC4}" type="slidenum">
              <a:rPr lang="en-US" smtClean="0"/>
              <a:t>‹#›</a:t>
            </a:fld>
            <a:endParaRPr lang="en-US"/>
          </a:p>
        </p:txBody>
      </p:sp>
    </p:spTree>
    <p:extLst>
      <p:ext uri="{BB962C8B-B14F-4D97-AF65-F5344CB8AC3E}">
        <p14:creationId xmlns:p14="http://schemas.microsoft.com/office/powerpoint/2010/main" val="4285311645"/>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4152">
          <p15:clr>
            <a:srgbClr val="FFC000"/>
          </p15:clr>
        </p15:guide>
        <p15:guide id="2" pos="7120">
          <p15:clr>
            <a:srgbClr val="FFC000"/>
          </p15:clr>
        </p15:guide>
        <p15:guide id="3" orient="horz" pos="2216">
          <p15:clr>
            <a:srgbClr val="FFC000"/>
          </p15:clr>
        </p15:guide>
        <p15:guide id="4" orient="horz" pos="2408">
          <p15:clr>
            <a:srgbClr val="FFC00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p:cSld name="Cover 02">
    <p:bg>
      <p:bgRef idx="1001">
        <a:schemeClr val="bg1"/>
      </p:bgRef>
    </p:bg>
    <p:spTree>
      <p:nvGrpSpPr>
        <p:cNvPr id="1" name=""/>
        <p:cNvGrpSpPr/>
        <p:nvPr/>
      </p:nvGrpSpPr>
      <p:grpSpPr>
        <a:xfrm>
          <a:off x="0" y="0"/>
          <a:ext cx="0" cy="0"/>
          <a:chOff x="0" y="0"/>
          <a:chExt cx="0" cy="0"/>
        </a:xfrm>
      </p:grpSpPr>
      <p:pic>
        <p:nvPicPr>
          <p:cNvPr id="11" name="Optum logo" descr="Optum">
            <a:extLst>
              <a:ext uri="{FF2B5EF4-FFF2-40B4-BE49-F238E27FC236}">
                <a16:creationId xmlns:a16="http://schemas.microsoft.com/office/drawing/2014/main" id="{8379DEF5-9B62-4192-91DE-19BB09195893}"/>
              </a:ext>
              <a:ext uri="{C183D7F6-B498-43B3-948B-1728B52AA6E4}">
                <adec:decorative xmlns:adec="http://schemas.microsoft.com/office/drawing/2017/decorative" val="0"/>
              </a:ext>
            </a:extLst>
          </p:cNvPr>
          <p:cNvPicPr>
            <a:picLocks noGrp="1" noRot="1" noChangeAspect="1" noMove="1" noResize="1" noEditPoints="1" noAdjustHandles="1" noChangeArrowheads="1" noChangeShapeType="1" noCrop="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457200" y="833151"/>
            <a:ext cx="1917891" cy="555322"/>
          </a:xfrm>
          <a:prstGeom prst="rect">
            <a:avLst/>
          </a:prstGeom>
        </p:spPr>
      </p:pic>
      <p:sp>
        <p:nvSpPr>
          <p:cNvPr id="2" name="Title 1">
            <a:extLst>
              <a:ext uri="{FF2B5EF4-FFF2-40B4-BE49-F238E27FC236}">
                <a16:creationId xmlns:a16="http://schemas.microsoft.com/office/drawing/2014/main" id="{59CA19A5-5525-4A37-AEE4-E2ED4BB950D4}"/>
              </a:ext>
            </a:extLst>
          </p:cNvPr>
          <p:cNvSpPr>
            <a:spLocks noGrp="1"/>
          </p:cNvSpPr>
          <p:nvPr>
            <p:ph type="title" hasCustomPrompt="1"/>
          </p:nvPr>
        </p:nvSpPr>
        <p:spPr bwMode="gray">
          <a:xfrm>
            <a:off x="2375092" y="2317660"/>
            <a:ext cx="7315200" cy="1246495"/>
          </a:xfrm>
        </p:spPr>
        <p:txBody>
          <a:bodyPr anchor="b"/>
          <a:lstStyle>
            <a:lvl1pPr>
              <a:defRPr sz="4500"/>
            </a:lvl1pPr>
          </a:lstStyle>
          <a:p>
            <a:r>
              <a:rPr lang="en-US" dirty="0"/>
              <a:t>Insightful presentation title (max. 2 lines)</a:t>
            </a:r>
          </a:p>
        </p:txBody>
      </p:sp>
      <p:sp>
        <p:nvSpPr>
          <p:cNvPr id="16" name="Subtitle placeholder">
            <a:extLst>
              <a:ext uri="{FF2B5EF4-FFF2-40B4-BE49-F238E27FC236}">
                <a16:creationId xmlns:a16="http://schemas.microsoft.com/office/drawing/2014/main" id="{2E03F862-177D-4A2A-BB03-60A40298232B}"/>
              </a:ext>
            </a:extLst>
          </p:cNvPr>
          <p:cNvSpPr>
            <a:spLocks noGrp="1"/>
          </p:cNvSpPr>
          <p:nvPr>
            <p:ph type="body" sz="quarter" idx="10" hasCustomPrompt="1"/>
          </p:nvPr>
        </p:nvSpPr>
        <p:spPr bwMode="gray">
          <a:xfrm>
            <a:off x="2375092" y="3898459"/>
            <a:ext cx="7315200" cy="553998"/>
          </a:xfrm>
        </p:spPr>
        <p:txBody>
          <a:bodyPr wrap="square">
            <a:spAutoFit/>
          </a:bodyPr>
          <a:lstStyle>
            <a:lvl1pPr marL="0" indent="0">
              <a:spcBef>
                <a:spcPts val="0"/>
              </a:spcBef>
              <a:buFont typeface="Arial" panose="020B0604020202020204" pitchFamily="34" charset="0"/>
              <a:buNone/>
              <a:defRPr sz="1800" b="1">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Presentation subtitle (optional); Arial bold 18pt, sentence case, max. 2 lines</a:t>
            </a:r>
          </a:p>
        </p:txBody>
      </p:sp>
      <p:sp>
        <p:nvSpPr>
          <p:cNvPr id="17" name="Presentation date placeholder">
            <a:extLst>
              <a:ext uri="{FF2B5EF4-FFF2-40B4-BE49-F238E27FC236}">
                <a16:creationId xmlns:a16="http://schemas.microsoft.com/office/drawing/2014/main" id="{798BE44C-881B-41C4-90ED-E3EADCC7440A}"/>
              </a:ext>
            </a:extLst>
          </p:cNvPr>
          <p:cNvSpPr>
            <a:spLocks noGrp="1"/>
          </p:cNvSpPr>
          <p:nvPr>
            <p:ph type="body" sz="quarter" idx="11" hasCustomPrompt="1"/>
          </p:nvPr>
        </p:nvSpPr>
        <p:spPr bwMode="gray">
          <a:xfrm>
            <a:off x="2375091" y="4992329"/>
            <a:ext cx="7315200" cy="215444"/>
          </a:xfrm>
        </p:spPr>
        <p:txBody>
          <a:bodyPr wrap="square" anchor="b">
            <a:spAutoFit/>
          </a:bodyPr>
          <a:lstStyle>
            <a:lvl1pPr marL="0" indent="0">
              <a:spcBef>
                <a:spcPts val="0"/>
              </a:spcBef>
              <a:buFont typeface="Arial" panose="020B0604020202020204" pitchFamily="34" charset="0"/>
              <a:buNone/>
              <a:defRPr sz="1400" b="1">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Month DD, YYYY (May also be location or speaker)</a:t>
            </a:r>
          </a:p>
        </p:txBody>
      </p:sp>
      <p:sp>
        <p:nvSpPr>
          <p:cNvPr id="14" name="Freeform: Shape 13">
            <a:extLst>
              <a:ext uri="{FF2B5EF4-FFF2-40B4-BE49-F238E27FC236}">
                <a16:creationId xmlns:a16="http://schemas.microsoft.com/office/drawing/2014/main" id="{F33E8723-94DB-5556-1A86-67D45CBF9829}"/>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p:nvSpPr>
        <p:spPr bwMode="gray">
          <a:xfrm>
            <a:off x="0" y="3907075"/>
            <a:ext cx="12188952" cy="2950926"/>
          </a:xfrm>
          <a:custGeom>
            <a:avLst/>
            <a:gdLst>
              <a:gd name="connsiteX0" fmla="*/ 12188952 w 12188952"/>
              <a:gd name="connsiteY0" fmla="*/ 0 h 2950926"/>
              <a:gd name="connsiteX1" fmla="*/ 12188952 w 12188952"/>
              <a:gd name="connsiteY1" fmla="*/ 2950926 h 2950926"/>
              <a:gd name="connsiteX2" fmla="*/ 0 w 12188952"/>
              <a:gd name="connsiteY2" fmla="*/ 2950926 h 2950926"/>
              <a:gd name="connsiteX3" fmla="*/ 0 w 12188952"/>
              <a:gd name="connsiteY3" fmla="*/ 1951527 h 2950926"/>
              <a:gd name="connsiteX4" fmla="*/ 170764 w 12188952"/>
              <a:gd name="connsiteY4" fmla="*/ 2006967 h 2950926"/>
              <a:gd name="connsiteX5" fmla="*/ 4194949 w 12188952"/>
              <a:gd name="connsiteY5" fmla="*/ 2615366 h 2950926"/>
              <a:gd name="connsiteX6" fmla="*/ 11761160 w 12188952"/>
              <a:gd name="connsiteY6" fmla="*/ 304209 h 2950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88952" h="2950926">
                <a:moveTo>
                  <a:pt x="12188952" y="0"/>
                </a:moveTo>
                <a:lnTo>
                  <a:pt x="12188952" y="2950926"/>
                </a:lnTo>
                <a:lnTo>
                  <a:pt x="0" y="2950926"/>
                </a:lnTo>
                <a:lnTo>
                  <a:pt x="0" y="1951527"/>
                </a:lnTo>
                <a:lnTo>
                  <a:pt x="170764" y="2006967"/>
                </a:lnTo>
                <a:cubicBezTo>
                  <a:pt x="1442002" y="2402363"/>
                  <a:pt x="2793601" y="2615366"/>
                  <a:pt x="4194949" y="2615366"/>
                </a:cubicBezTo>
                <a:cubicBezTo>
                  <a:pt x="6997644" y="2615366"/>
                  <a:pt x="9601341" y="1763354"/>
                  <a:pt x="11761160" y="304209"/>
                </a:cubicBezTo>
                <a:close/>
              </a:path>
            </a:pathLst>
          </a:custGeom>
          <a:solidFill>
            <a:schemeClr val="tx2"/>
          </a:solidFill>
          <a:ln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endParaRPr lang="en-US" sz="1400" b="0" i="0" u="none" baseline="0" dirty="0">
              <a:solidFill>
                <a:srgbClr val="FFFFFF"/>
              </a:solidFill>
            </a:endParaRPr>
          </a:p>
        </p:txBody>
      </p:sp>
      <p:sp>
        <p:nvSpPr>
          <p:cNvPr id="6" name="Date Placeholder 5">
            <a:extLst>
              <a:ext uri="{FF2B5EF4-FFF2-40B4-BE49-F238E27FC236}">
                <a16:creationId xmlns:a16="http://schemas.microsoft.com/office/drawing/2014/main" id="{E23FAE9B-982D-41B9-BBD2-74E842A46071}"/>
              </a:ext>
            </a:extLst>
          </p:cNvPr>
          <p:cNvSpPr>
            <a:spLocks noGrp="1"/>
          </p:cNvSpPr>
          <p:nvPr>
            <p:ph type="dt" sz="half" idx="12"/>
          </p:nvPr>
        </p:nvSpPr>
        <p:spPr/>
        <p:txBody>
          <a:bodyPr/>
          <a:lstStyle/>
          <a:p>
            <a:fld id="{EA5FF497-13BE-5E48-8877-06C726768C6D}" type="datetimeFigureOut">
              <a:rPr lang="en-US" smtClean="0"/>
              <a:t>7/17/2024</a:t>
            </a:fld>
            <a:endParaRPr lang="en-US"/>
          </a:p>
        </p:txBody>
      </p:sp>
      <p:sp>
        <p:nvSpPr>
          <p:cNvPr id="7" name="Footer Placeholder 6">
            <a:extLst>
              <a:ext uri="{FF2B5EF4-FFF2-40B4-BE49-F238E27FC236}">
                <a16:creationId xmlns:a16="http://schemas.microsoft.com/office/drawing/2014/main" id="{0E8CE9CD-F45B-421B-99EE-E365E024903C}"/>
              </a:ext>
            </a:extLst>
          </p:cNvPr>
          <p:cNvSpPr>
            <a:spLocks noGrp="1"/>
          </p:cNvSpPr>
          <p:nvPr>
            <p:ph type="ftr" sz="quarter" idx="13"/>
          </p:nvPr>
        </p:nvSpPr>
        <p:spPr/>
        <p:txBody>
          <a:bodyPr/>
          <a:lstStyle/>
          <a:p>
            <a:endParaRPr lang="en-US"/>
          </a:p>
        </p:txBody>
      </p:sp>
      <p:sp>
        <p:nvSpPr>
          <p:cNvPr id="8" name="Slide Number Placeholder 7">
            <a:extLst>
              <a:ext uri="{FF2B5EF4-FFF2-40B4-BE49-F238E27FC236}">
                <a16:creationId xmlns:a16="http://schemas.microsoft.com/office/drawing/2014/main" id="{1E1DF904-338B-407E-A788-88865DF5B781}"/>
              </a:ext>
            </a:extLst>
          </p:cNvPr>
          <p:cNvSpPr>
            <a:spLocks noGrp="1"/>
          </p:cNvSpPr>
          <p:nvPr>
            <p:ph type="sldNum" sz="quarter" idx="14"/>
          </p:nvPr>
        </p:nvSpPr>
        <p:spPr/>
        <p:txBody>
          <a:bodyPr/>
          <a:lstStyle/>
          <a:p>
            <a:fld id="{092CCD66-776E-784D-8A7C-E435BCC11AC4}" type="slidenum">
              <a:rPr lang="en-US" smtClean="0"/>
              <a:t>‹#›</a:t>
            </a:fld>
            <a:endParaRPr lang="en-US"/>
          </a:p>
        </p:txBody>
      </p:sp>
    </p:spTree>
    <p:extLst>
      <p:ext uri="{BB962C8B-B14F-4D97-AF65-F5344CB8AC3E}">
        <p14:creationId xmlns:p14="http://schemas.microsoft.com/office/powerpoint/2010/main" val="3877470200"/>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2" pos="1496">
          <p15:clr>
            <a:srgbClr val="FBAE40"/>
          </p15:clr>
        </p15:guide>
        <p15:guide id="3" orient="horz" pos="2246">
          <p15:clr>
            <a:srgbClr val="FBAE40"/>
          </p15:clr>
        </p15:guide>
        <p15:guide id="4" orient="horz" pos="2447">
          <p15:clr>
            <a:srgbClr val="FBAE40"/>
          </p15:clr>
        </p15:guide>
        <p15:guide id="5" pos="6108">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p:cSld name="Cover 03">
    <p:bg>
      <p:bgPr>
        <a:solidFill>
          <a:schemeClr val="bg2"/>
        </a:solidFill>
        <a:effectLst/>
      </p:bgPr>
    </p:bg>
    <p:spTree>
      <p:nvGrpSpPr>
        <p:cNvPr id="1" name=""/>
        <p:cNvGrpSpPr/>
        <p:nvPr/>
      </p:nvGrpSpPr>
      <p:grpSpPr>
        <a:xfrm>
          <a:off x="0" y="0"/>
          <a:ext cx="0" cy="0"/>
          <a:chOff x="0" y="0"/>
          <a:chExt cx="0" cy="0"/>
        </a:xfrm>
      </p:grpSpPr>
      <p:pic>
        <p:nvPicPr>
          <p:cNvPr id="11" name="Optum logo" descr="Optum">
            <a:extLst>
              <a:ext uri="{FF2B5EF4-FFF2-40B4-BE49-F238E27FC236}">
                <a16:creationId xmlns:a16="http://schemas.microsoft.com/office/drawing/2014/main" id="{8379DEF5-9B62-4192-91DE-19BB09195893}"/>
              </a:ext>
              <a:ext uri="{C183D7F6-B498-43B3-948B-1728B52AA6E4}">
                <adec:decorative xmlns:adec="http://schemas.microsoft.com/office/drawing/2017/decorative" val="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457200" y="833151"/>
            <a:ext cx="1917891" cy="555322"/>
          </a:xfrm>
          <a:prstGeom prst="rect">
            <a:avLst/>
          </a:prstGeom>
        </p:spPr>
      </p:pic>
      <p:sp>
        <p:nvSpPr>
          <p:cNvPr id="2" name="Title 1">
            <a:extLst>
              <a:ext uri="{FF2B5EF4-FFF2-40B4-BE49-F238E27FC236}">
                <a16:creationId xmlns:a16="http://schemas.microsoft.com/office/drawing/2014/main" id="{59CA19A5-5525-4A37-AEE4-E2ED4BB950D4}"/>
              </a:ext>
            </a:extLst>
          </p:cNvPr>
          <p:cNvSpPr>
            <a:spLocks noGrp="1"/>
          </p:cNvSpPr>
          <p:nvPr>
            <p:ph type="title" hasCustomPrompt="1"/>
          </p:nvPr>
        </p:nvSpPr>
        <p:spPr bwMode="gray">
          <a:xfrm>
            <a:off x="463462" y="2450287"/>
            <a:ext cx="4709160" cy="1869743"/>
          </a:xfrm>
        </p:spPr>
        <p:txBody>
          <a:bodyPr anchor="b"/>
          <a:lstStyle>
            <a:lvl1pPr>
              <a:defRPr sz="4500"/>
            </a:lvl1pPr>
          </a:lstStyle>
          <a:p>
            <a:r>
              <a:rPr lang="en-US" dirty="0"/>
              <a:t>Insightful presentation title (max. 3 lines)</a:t>
            </a:r>
          </a:p>
        </p:txBody>
      </p:sp>
      <p:sp>
        <p:nvSpPr>
          <p:cNvPr id="16" name="Subtitle placeholder">
            <a:extLst>
              <a:ext uri="{FF2B5EF4-FFF2-40B4-BE49-F238E27FC236}">
                <a16:creationId xmlns:a16="http://schemas.microsoft.com/office/drawing/2014/main" id="{2E03F862-177D-4A2A-BB03-60A40298232B}"/>
              </a:ext>
            </a:extLst>
          </p:cNvPr>
          <p:cNvSpPr>
            <a:spLocks noGrp="1"/>
          </p:cNvSpPr>
          <p:nvPr>
            <p:ph type="body" sz="quarter" idx="10" hasCustomPrompt="1"/>
          </p:nvPr>
        </p:nvSpPr>
        <p:spPr bwMode="gray">
          <a:xfrm>
            <a:off x="463462" y="4635651"/>
            <a:ext cx="4709160" cy="553998"/>
          </a:xfrm>
        </p:spPr>
        <p:txBody>
          <a:bodyPr>
            <a:spAutoFit/>
          </a:bodyPr>
          <a:lstStyle>
            <a:lvl1pPr marL="0" indent="0">
              <a:spcBef>
                <a:spcPts val="0"/>
              </a:spcBef>
              <a:buFont typeface="Arial" panose="020B0604020202020204" pitchFamily="34" charset="0"/>
              <a:buNone/>
              <a:defRPr sz="1800">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Presentation subtitle (optional); Arial 18pt, sentence case, max. 3 lines</a:t>
            </a:r>
          </a:p>
        </p:txBody>
      </p:sp>
      <p:sp>
        <p:nvSpPr>
          <p:cNvPr id="17" name="Presentation date placeholder">
            <a:extLst>
              <a:ext uri="{FF2B5EF4-FFF2-40B4-BE49-F238E27FC236}">
                <a16:creationId xmlns:a16="http://schemas.microsoft.com/office/drawing/2014/main" id="{798BE44C-881B-41C4-90ED-E3EADCC7440A}"/>
              </a:ext>
            </a:extLst>
          </p:cNvPr>
          <p:cNvSpPr>
            <a:spLocks noGrp="1"/>
          </p:cNvSpPr>
          <p:nvPr>
            <p:ph type="body" sz="quarter" idx="11" hasCustomPrompt="1"/>
          </p:nvPr>
        </p:nvSpPr>
        <p:spPr bwMode="gray">
          <a:xfrm>
            <a:off x="463462" y="6197353"/>
            <a:ext cx="4709160" cy="215444"/>
          </a:xfrm>
        </p:spPr>
        <p:txBody>
          <a:bodyPr wrap="square" anchor="b">
            <a:spAutoFit/>
          </a:bodyPr>
          <a:lstStyle>
            <a:lvl1pPr marL="0" indent="0">
              <a:spcBef>
                <a:spcPts val="0"/>
              </a:spcBef>
              <a:buFont typeface="Arial" panose="020B0604020202020204" pitchFamily="34" charset="0"/>
              <a:buNone/>
              <a:defRPr sz="1400" b="1">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Month DD, YYYY (May also be location or speaker)</a:t>
            </a:r>
          </a:p>
        </p:txBody>
      </p:sp>
      <p:sp>
        <p:nvSpPr>
          <p:cNvPr id="4" name="Picture Placeholder 3">
            <a:extLst>
              <a:ext uri="{FF2B5EF4-FFF2-40B4-BE49-F238E27FC236}">
                <a16:creationId xmlns:a16="http://schemas.microsoft.com/office/drawing/2014/main" id="{8CD0ED72-F2BF-4DE5-8A8E-A97770B1058A}"/>
              </a:ext>
              <a:ext uri="{C183D7F6-B498-43B3-948B-1728B52AA6E4}">
                <adec:decorative xmlns:adec="http://schemas.microsoft.com/office/drawing/2017/decorative" val="1"/>
              </a:ext>
            </a:extLst>
          </p:cNvPr>
          <p:cNvSpPr>
            <a:spLocks noGrp="1"/>
          </p:cNvSpPr>
          <p:nvPr>
            <p:ph type="pic" sz="quarter" idx="15" hasCustomPrompt="1"/>
          </p:nvPr>
        </p:nvSpPr>
        <p:spPr bwMode="gray">
          <a:xfrm>
            <a:off x="6019800" y="0"/>
            <a:ext cx="6172200" cy="6858000"/>
          </a:xfrm>
          <a:noFill/>
        </p:spPr>
        <p:txBody>
          <a:bodyPr lIns="914400" rIns="914400">
            <a:normAutofit/>
          </a:bodyPr>
          <a:lstStyle>
            <a:lvl1pPr algn="ctr">
              <a:defRPr sz="1400"/>
            </a:lvl1pPr>
          </a:lstStyle>
          <a:p>
            <a:br>
              <a:rPr lang="en-US" dirty="0"/>
            </a:br>
            <a:br>
              <a:rPr lang="en-US" dirty="0"/>
            </a:br>
            <a:br>
              <a:rPr lang="en-US" dirty="0"/>
            </a:br>
            <a:r>
              <a:rPr lang="en-US" dirty="0"/>
              <a:t>An image or illustration should be inserted into this region, but the dimensions should remain unchanged. </a:t>
            </a:r>
            <a:br>
              <a:rPr lang="en-US" dirty="0"/>
            </a:br>
            <a:br>
              <a:rPr lang="en-US" dirty="0"/>
            </a:br>
            <a:r>
              <a:rPr lang="en-US" dirty="0"/>
              <a:t>To access brand approved photography, visit: brand.optum.com/content/photography-library.</a:t>
            </a:r>
            <a:br>
              <a:rPr lang="en-US" dirty="0"/>
            </a:br>
            <a:br>
              <a:rPr lang="en-US" dirty="0"/>
            </a:br>
            <a:r>
              <a:rPr lang="en-US" dirty="0"/>
              <a:t>The above page also provides instructions for requesting the appropriate Secure groups.</a:t>
            </a:r>
            <a:br>
              <a:rPr lang="en-US" dirty="0"/>
            </a:br>
            <a:br>
              <a:rPr lang="en-US" dirty="0"/>
            </a:br>
            <a:br>
              <a:rPr lang="en-US" dirty="0"/>
            </a:br>
            <a:br>
              <a:rPr lang="en-US" dirty="0"/>
            </a:br>
            <a:br>
              <a:rPr lang="en-US" dirty="0"/>
            </a:br>
            <a:br>
              <a:rPr lang="en-US" dirty="0"/>
            </a:br>
            <a:r>
              <a:rPr lang="en-US" dirty="0"/>
              <a:t>To access brand approved illustrations, visit: brand.optum.com/content/illustration-library. </a:t>
            </a:r>
            <a:br>
              <a:rPr lang="en-US" dirty="0"/>
            </a:br>
            <a:br>
              <a:rPr lang="en-US" dirty="0"/>
            </a:br>
            <a:r>
              <a:rPr lang="en-US" dirty="0"/>
              <a:t>Once an illustration is downloaded, insert the SVG from within the PowerPoint folder.</a:t>
            </a:r>
          </a:p>
        </p:txBody>
      </p:sp>
      <p:sp>
        <p:nvSpPr>
          <p:cNvPr id="10" name="Date Placeholder 9">
            <a:extLst>
              <a:ext uri="{FF2B5EF4-FFF2-40B4-BE49-F238E27FC236}">
                <a16:creationId xmlns:a16="http://schemas.microsoft.com/office/drawing/2014/main" id="{D64D994A-1F86-650F-91D1-D9CF4A6D5AF1}"/>
              </a:ext>
            </a:extLst>
          </p:cNvPr>
          <p:cNvSpPr>
            <a:spLocks noGrp="1"/>
          </p:cNvSpPr>
          <p:nvPr>
            <p:ph type="dt" sz="half" idx="16"/>
          </p:nvPr>
        </p:nvSpPr>
        <p:spPr/>
        <p:txBody>
          <a:bodyPr/>
          <a:lstStyle/>
          <a:p>
            <a:fld id="{EA5FF497-13BE-5E48-8877-06C726768C6D}" type="datetimeFigureOut">
              <a:rPr lang="en-US" smtClean="0"/>
              <a:t>7/17/2024</a:t>
            </a:fld>
            <a:endParaRPr lang="en-US"/>
          </a:p>
        </p:txBody>
      </p:sp>
      <p:sp>
        <p:nvSpPr>
          <p:cNvPr id="12" name="Footer Placeholder 11">
            <a:extLst>
              <a:ext uri="{FF2B5EF4-FFF2-40B4-BE49-F238E27FC236}">
                <a16:creationId xmlns:a16="http://schemas.microsoft.com/office/drawing/2014/main" id="{97300FDB-6AA7-7D29-6E6C-DAB8AF3C6B3B}"/>
              </a:ext>
            </a:extLst>
          </p:cNvPr>
          <p:cNvSpPr>
            <a:spLocks noGrp="1"/>
          </p:cNvSpPr>
          <p:nvPr>
            <p:ph type="ftr" sz="quarter" idx="17"/>
          </p:nvPr>
        </p:nvSpPr>
        <p:spPr/>
        <p:txBody>
          <a:bodyPr/>
          <a:lstStyle/>
          <a:p>
            <a:endParaRPr lang="en-US"/>
          </a:p>
        </p:txBody>
      </p:sp>
      <p:sp>
        <p:nvSpPr>
          <p:cNvPr id="13" name="Slide Number Placeholder 12">
            <a:extLst>
              <a:ext uri="{FF2B5EF4-FFF2-40B4-BE49-F238E27FC236}">
                <a16:creationId xmlns:a16="http://schemas.microsoft.com/office/drawing/2014/main" id="{7FADA5F4-B71C-E968-5670-1EEE3C6C9F24}"/>
              </a:ext>
            </a:extLst>
          </p:cNvPr>
          <p:cNvSpPr>
            <a:spLocks noGrp="1"/>
          </p:cNvSpPr>
          <p:nvPr>
            <p:ph type="sldNum" sz="quarter" idx="18"/>
          </p:nvPr>
        </p:nvSpPr>
        <p:spPr/>
        <p:txBody>
          <a:bodyPr/>
          <a:lstStyle/>
          <a:p>
            <a:fld id="{092CCD66-776E-784D-8A7C-E435BCC11AC4}" type="slidenum">
              <a:rPr lang="en-US" smtClean="0"/>
              <a:t>‹#›</a:t>
            </a:fld>
            <a:endParaRPr lang="en-US"/>
          </a:p>
        </p:txBody>
      </p:sp>
    </p:spTree>
    <p:extLst>
      <p:ext uri="{BB962C8B-B14F-4D97-AF65-F5344CB8AC3E}">
        <p14:creationId xmlns:p14="http://schemas.microsoft.com/office/powerpoint/2010/main" val="3541332201"/>
      </p:ext>
    </p:extLst>
  </p:cSld>
  <p:clrMapOvr>
    <a:masterClrMapping/>
  </p:clrMapOvr>
  <p:extLst>
    <p:ext uri="{DCECCB84-F9BA-43D5-87BE-67443E8EF086}">
      <p15:sldGuideLst xmlns:p15="http://schemas.microsoft.com/office/powerpoint/2012/main">
        <p15:guide id="2" pos="3259">
          <p15:clr>
            <a:srgbClr val="FBAE40"/>
          </p15:clr>
        </p15:guide>
        <p15:guide id="3" orient="horz" pos="2722">
          <p15:clr>
            <a:srgbClr val="FBAE40"/>
          </p15:clr>
        </p15:guide>
        <p15:guide id="4" orient="horz" pos="2919">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p:cSld name="Cover 04">
    <p:bg>
      <p:bgPr>
        <a:solidFill>
          <a:schemeClr val="bg2"/>
        </a:solidFill>
        <a:effectLst/>
      </p:bgPr>
    </p:bg>
    <p:spTree>
      <p:nvGrpSpPr>
        <p:cNvPr id="1" name=""/>
        <p:cNvGrpSpPr/>
        <p:nvPr/>
      </p:nvGrpSpPr>
      <p:grpSpPr>
        <a:xfrm>
          <a:off x="0" y="0"/>
          <a:ext cx="0" cy="0"/>
          <a:chOff x="0" y="0"/>
          <a:chExt cx="0" cy="0"/>
        </a:xfrm>
      </p:grpSpPr>
      <p:pic>
        <p:nvPicPr>
          <p:cNvPr id="11" name="Optum logo" descr="Optum">
            <a:extLst>
              <a:ext uri="{FF2B5EF4-FFF2-40B4-BE49-F238E27FC236}">
                <a16:creationId xmlns:a16="http://schemas.microsoft.com/office/drawing/2014/main" id="{8379DEF5-9B62-4192-91DE-19BB09195893}"/>
              </a:ext>
              <a:ext uri="{C183D7F6-B498-43B3-948B-1728B52AA6E4}">
                <adec:decorative xmlns:adec="http://schemas.microsoft.com/office/drawing/2017/decorative" val="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457200" y="833151"/>
            <a:ext cx="1917891" cy="555322"/>
          </a:xfrm>
          <a:prstGeom prst="rect">
            <a:avLst/>
          </a:prstGeom>
        </p:spPr>
      </p:pic>
      <p:sp>
        <p:nvSpPr>
          <p:cNvPr id="2" name="Title 1">
            <a:extLst>
              <a:ext uri="{FF2B5EF4-FFF2-40B4-BE49-F238E27FC236}">
                <a16:creationId xmlns:a16="http://schemas.microsoft.com/office/drawing/2014/main" id="{59CA19A5-5525-4A37-AEE4-E2ED4BB950D4}"/>
              </a:ext>
            </a:extLst>
          </p:cNvPr>
          <p:cNvSpPr>
            <a:spLocks noGrp="1"/>
          </p:cNvSpPr>
          <p:nvPr>
            <p:ph type="title" hasCustomPrompt="1"/>
          </p:nvPr>
        </p:nvSpPr>
        <p:spPr bwMode="gray">
          <a:xfrm>
            <a:off x="463462" y="2450287"/>
            <a:ext cx="4709160" cy="1869743"/>
          </a:xfrm>
        </p:spPr>
        <p:txBody>
          <a:bodyPr anchor="b"/>
          <a:lstStyle>
            <a:lvl1pPr>
              <a:defRPr sz="4500"/>
            </a:lvl1pPr>
          </a:lstStyle>
          <a:p>
            <a:r>
              <a:rPr lang="en-US" dirty="0"/>
              <a:t>Insightful presentation title (max. 3 lines)</a:t>
            </a:r>
          </a:p>
        </p:txBody>
      </p:sp>
      <p:sp>
        <p:nvSpPr>
          <p:cNvPr id="16" name="Subtitle placeholder">
            <a:extLst>
              <a:ext uri="{FF2B5EF4-FFF2-40B4-BE49-F238E27FC236}">
                <a16:creationId xmlns:a16="http://schemas.microsoft.com/office/drawing/2014/main" id="{2E03F862-177D-4A2A-BB03-60A40298232B}"/>
              </a:ext>
            </a:extLst>
          </p:cNvPr>
          <p:cNvSpPr>
            <a:spLocks noGrp="1"/>
          </p:cNvSpPr>
          <p:nvPr>
            <p:ph type="body" sz="quarter" idx="10" hasCustomPrompt="1"/>
          </p:nvPr>
        </p:nvSpPr>
        <p:spPr bwMode="gray">
          <a:xfrm>
            <a:off x="463462" y="4635651"/>
            <a:ext cx="4709160" cy="553998"/>
          </a:xfrm>
        </p:spPr>
        <p:txBody>
          <a:bodyPr>
            <a:spAutoFit/>
          </a:bodyPr>
          <a:lstStyle>
            <a:lvl1pPr marL="0" indent="0">
              <a:spcBef>
                <a:spcPts val="0"/>
              </a:spcBef>
              <a:buFont typeface="Arial" panose="020B0604020202020204" pitchFamily="34" charset="0"/>
              <a:buNone/>
              <a:defRPr sz="1800">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Presentation subtitle (optional); Arial 18pt, sentence case, max. 3 lines</a:t>
            </a:r>
          </a:p>
        </p:txBody>
      </p:sp>
      <p:sp>
        <p:nvSpPr>
          <p:cNvPr id="17" name="Presentation date placeholder">
            <a:extLst>
              <a:ext uri="{FF2B5EF4-FFF2-40B4-BE49-F238E27FC236}">
                <a16:creationId xmlns:a16="http://schemas.microsoft.com/office/drawing/2014/main" id="{798BE44C-881B-41C4-90ED-E3EADCC7440A}"/>
              </a:ext>
            </a:extLst>
          </p:cNvPr>
          <p:cNvSpPr>
            <a:spLocks noGrp="1"/>
          </p:cNvSpPr>
          <p:nvPr>
            <p:ph type="body" sz="quarter" idx="11" hasCustomPrompt="1"/>
          </p:nvPr>
        </p:nvSpPr>
        <p:spPr bwMode="gray">
          <a:xfrm>
            <a:off x="463462" y="6197353"/>
            <a:ext cx="4709160" cy="215444"/>
          </a:xfrm>
        </p:spPr>
        <p:txBody>
          <a:bodyPr wrap="square" anchor="b">
            <a:spAutoFit/>
          </a:bodyPr>
          <a:lstStyle>
            <a:lvl1pPr marL="0" indent="0">
              <a:spcBef>
                <a:spcPts val="0"/>
              </a:spcBef>
              <a:buFont typeface="Arial" panose="020B0604020202020204" pitchFamily="34" charset="0"/>
              <a:buNone/>
              <a:defRPr sz="1400" b="1">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Month DD, YYYY (May also be location or speaker)</a:t>
            </a:r>
          </a:p>
        </p:txBody>
      </p:sp>
      <p:sp>
        <p:nvSpPr>
          <p:cNvPr id="5" name="Picture Placeholder 4">
            <a:extLst>
              <a:ext uri="{FF2B5EF4-FFF2-40B4-BE49-F238E27FC236}">
                <a16:creationId xmlns:a16="http://schemas.microsoft.com/office/drawing/2014/main" id="{6602CFF5-9BBC-863E-C089-A676996FA394}"/>
              </a:ext>
              <a:ext uri="{C183D7F6-B498-43B3-948B-1728B52AA6E4}">
                <adec:decorative xmlns:adec="http://schemas.microsoft.com/office/drawing/2017/decorative" val="1"/>
              </a:ext>
            </a:extLst>
          </p:cNvPr>
          <p:cNvSpPr>
            <a:spLocks noGrp="1"/>
          </p:cNvSpPr>
          <p:nvPr>
            <p:ph type="pic" sz="quarter" idx="15" hasCustomPrompt="1"/>
          </p:nvPr>
        </p:nvSpPr>
        <p:spPr bwMode="gray">
          <a:xfrm>
            <a:off x="6032150" y="0"/>
            <a:ext cx="6159851" cy="6858000"/>
          </a:xfrm>
          <a:custGeom>
            <a:avLst/>
            <a:gdLst>
              <a:gd name="connsiteX0" fmla="*/ 1344464 w 6159851"/>
              <a:gd name="connsiteY0" fmla="*/ 0 h 6858000"/>
              <a:gd name="connsiteX1" fmla="*/ 6159851 w 6159851"/>
              <a:gd name="connsiteY1" fmla="*/ 0 h 6858000"/>
              <a:gd name="connsiteX2" fmla="*/ 6159851 w 6159851"/>
              <a:gd name="connsiteY2" fmla="*/ 6858000 h 6858000"/>
              <a:gd name="connsiteX3" fmla="*/ 1344464 w 6159851"/>
              <a:gd name="connsiteY3" fmla="*/ 6858000 h 6858000"/>
              <a:gd name="connsiteX4" fmla="*/ 1311470 w 6159851"/>
              <a:gd name="connsiteY4" fmla="*/ 6823394 h 6858000"/>
              <a:gd name="connsiteX5" fmla="*/ 0 w 6159851"/>
              <a:gd name="connsiteY5" fmla="*/ 3429000 h 6858000"/>
              <a:gd name="connsiteX6" fmla="*/ 1311470 w 6159851"/>
              <a:gd name="connsiteY6" fmla="*/ 3460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59851" h="6858000">
                <a:moveTo>
                  <a:pt x="1344464" y="0"/>
                </a:moveTo>
                <a:lnTo>
                  <a:pt x="6159851" y="0"/>
                </a:lnTo>
                <a:lnTo>
                  <a:pt x="6159851" y="6858000"/>
                </a:lnTo>
                <a:lnTo>
                  <a:pt x="1344464" y="6858000"/>
                </a:lnTo>
                <a:lnTo>
                  <a:pt x="1311470" y="6823394"/>
                </a:lnTo>
                <a:cubicBezTo>
                  <a:pt x="496631" y="5926872"/>
                  <a:pt x="0" y="4735933"/>
                  <a:pt x="0" y="3429000"/>
                </a:cubicBezTo>
                <a:cubicBezTo>
                  <a:pt x="0" y="2122067"/>
                  <a:pt x="496631" y="931128"/>
                  <a:pt x="1311470" y="34607"/>
                </a:cubicBezTo>
                <a:close/>
              </a:path>
            </a:pathLst>
          </a:custGeom>
          <a:noFill/>
        </p:spPr>
        <p:txBody>
          <a:bodyPr wrap="square" lIns="914400" rIns="914400">
            <a:noAutofit/>
          </a:bodyPr>
          <a:lstStyle>
            <a:lvl1pPr algn="ctr">
              <a:defRPr sz="1400"/>
            </a:lvl1pPr>
          </a:lstStyle>
          <a:p>
            <a:br>
              <a:rPr lang="en-US" dirty="0"/>
            </a:br>
            <a:br>
              <a:rPr lang="en-US" dirty="0"/>
            </a:br>
            <a:br>
              <a:rPr lang="en-US" dirty="0"/>
            </a:br>
            <a:r>
              <a:rPr lang="en-US" dirty="0"/>
              <a:t>An image or illustration should be inserted into this region, but the dimensions should remain unchanged. </a:t>
            </a:r>
            <a:br>
              <a:rPr lang="en-US" dirty="0"/>
            </a:br>
            <a:br>
              <a:rPr lang="en-US" dirty="0"/>
            </a:br>
            <a:r>
              <a:rPr lang="en-US" dirty="0"/>
              <a:t>To access brand approved photography, visit: brand.optum.com/content/photography-library.</a:t>
            </a:r>
            <a:br>
              <a:rPr lang="en-US" dirty="0"/>
            </a:br>
            <a:br>
              <a:rPr lang="en-US" dirty="0"/>
            </a:br>
            <a:r>
              <a:rPr lang="en-US" dirty="0"/>
              <a:t>The above page also provides instructions for requesting the appropriate Secure groups.</a:t>
            </a:r>
            <a:br>
              <a:rPr lang="en-US" dirty="0"/>
            </a:br>
            <a:br>
              <a:rPr lang="en-US" dirty="0"/>
            </a:br>
            <a:br>
              <a:rPr lang="en-US" dirty="0"/>
            </a:br>
            <a:br>
              <a:rPr lang="en-US" dirty="0"/>
            </a:br>
            <a:br>
              <a:rPr lang="en-US" dirty="0"/>
            </a:br>
            <a:br>
              <a:rPr lang="en-US" dirty="0"/>
            </a:br>
            <a:r>
              <a:rPr lang="en-US" dirty="0"/>
              <a:t>To access brand approved illustrations, visit: brand.optum.com/content/illustration-library. </a:t>
            </a:r>
            <a:br>
              <a:rPr lang="en-US" dirty="0"/>
            </a:br>
            <a:br>
              <a:rPr lang="en-US" dirty="0"/>
            </a:br>
            <a:r>
              <a:rPr lang="en-US" dirty="0"/>
              <a:t>Once an illustration is downloaded, insert the SVG from within the PowerPoint folder.</a:t>
            </a:r>
          </a:p>
        </p:txBody>
      </p:sp>
      <p:sp>
        <p:nvSpPr>
          <p:cNvPr id="3" name="Date Placeholder 2">
            <a:extLst>
              <a:ext uri="{FF2B5EF4-FFF2-40B4-BE49-F238E27FC236}">
                <a16:creationId xmlns:a16="http://schemas.microsoft.com/office/drawing/2014/main" id="{14B58E5A-BF8F-9CC6-1870-BB7839F7C399}"/>
              </a:ext>
            </a:extLst>
          </p:cNvPr>
          <p:cNvSpPr>
            <a:spLocks noGrp="1"/>
          </p:cNvSpPr>
          <p:nvPr>
            <p:ph type="dt" sz="half" idx="16"/>
          </p:nvPr>
        </p:nvSpPr>
        <p:spPr/>
        <p:txBody>
          <a:bodyPr/>
          <a:lstStyle/>
          <a:p>
            <a:fld id="{EA5FF497-13BE-5E48-8877-06C726768C6D}" type="datetimeFigureOut">
              <a:rPr lang="en-US" smtClean="0"/>
              <a:t>7/17/2024</a:t>
            </a:fld>
            <a:endParaRPr lang="en-US"/>
          </a:p>
        </p:txBody>
      </p:sp>
      <p:sp>
        <p:nvSpPr>
          <p:cNvPr id="4" name="Footer Placeholder 3">
            <a:extLst>
              <a:ext uri="{FF2B5EF4-FFF2-40B4-BE49-F238E27FC236}">
                <a16:creationId xmlns:a16="http://schemas.microsoft.com/office/drawing/2014/main" id="{5CCAC17E-165F-4D50-26D1-8EE65CB27552}"/>
              </a:ext>
            </a:extLst>
          </p:cNvPr>
          <p:cNvSpPr>
            <a:spLocks noGrp="1"/>
          </p:cNvSpPr>
          <p:nvPr>
            <p:ph type="ftr" sz="quarter" idx="17"/>
          </p:nvPr>
        </p:nvSpPr>
        <p:spPr/>
        <p:txBody>
          <a:bodyPr/>
          <a:lstStyle/>
          <a:p>
            <a:endParaRPr lang="en-US"/>
          </a:p>
        </p:txBody>
      </p:sp>
      <p:sp>
        <p:nvSpPr>
          <p:cNvPr id="9" name="Slide Number Placeholder 8">
            <a:extLst>
              <a:ext uri="{FF2B5EF4-FFF2-40B4-BE49-F238E27FC236}">
                <a16:creationId xmlns:a16="http://schemas.microsoft.com/office/drawing/2014/main" id="{E64404C2-5DC8-B39C-1165-3141C2711ECC}"/>
              </a:ext>
            </a:extLst>
          </p:cNvPr>
          <p:cNvSpPr>
            <a:spLocks noGrp="1"/>
          </p:cNvSpPr>
          <p:nvPr>
            <p:ph type="sldNum" sz="quarter" idx="18"/>
          </p:nvPr>
        </p:nvSpPr>
        <p:spPr/>
        <p:txBody>
          <a:bodyPr/>
          <a:lstStyle/>
          <a:p>
            <a:fld id="{092CCD66-776E-784D-8A7C-E435BCC11AC4}" type="slidenum">
              <a:rPr lang="en-US" smtClean="0"/>
              <a:t>‹#›</a:t>
            </a:fld>
            <a:endParaRPr lang="en-US"/>
          </a:p>
        </p:txBody>
      </p:sp>
    </p:spTree>
    <p:extLst>
      <p:ext uri="{BB962C8B-B14F-4D97-AF65-F5344CB8AC3E}">
        <p14:creationId xmlns:p14="http://schemas.microsoft.com/office/powerpoint/2010/main" val="411124853"/>
      </p:ext>
    </p:extLst>
  </p:cSld>
  <p:clrMapOvr>
    <a:masterClrMapping/>
  </p:clrMapOvr>
  <p:extLst>
    <p:ext uri="{DCECCB84-F9BA-43D5-87BE-67443E8EF086}">
      <p15:sldGuideLst xmlns:p15="http://schemas.microsoft.com/office/powerpoint/2012/main">
        <p15:guide id="2" pos="3259">
          <p15:clr>
            <a:srgbClr val="FBAE40"/>
          </p15:clr>
        </p15:guide>
        <p15:guide id="3" orient="horz" pos="2722">
          <p15:clr>
            <a:srgbClr val="FBAE40"/>
          </p15:clr>
        </p15:guide>
        <p15:guide id="4" orient="horz" pos="2919">
          <p15:clr>
            <a:srgbClr val="FBAE4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p:cSld name="Cover 05">
    <p:bg>
      <p:bgRef idx="1001">
        <a:schemeClr val="bg1"/>
      </p:bgRef>
    </p:bg>
    <p:spTree>
      <p:nvGrpSpPr>
        <p:cNvPr id="1" name=""/>
        <p:cNvGrpSpPr/>
        <p:nvPr/>
      </p:nvGrpSpPr>
      <p:grpSpPr>
        <a:xfrm>
          <a:off x="0" y="0"/>
          <a:ext cx="0" cy="0"/>
          <a:chOff x="0" y="0"/>
          <a:chExt cx="0" cy="0"/>
        </a:xfrm>
      </p:grpSpPr>
      <p:pic>
        <p:nvPicPr>
          <p:cNvPr id="11" name="Optum logo" descr="Optum">
            <a:extLst>
              <a:ext uri="{FF2B5EF4-FFF2-40B4-BE49-F238E27FC236}">
                <a16:creationId xmlns:a16="http://schemas.microsoft.com/office/drawing/2014/main" id="{8379DEF5-9B62-4192-91DE-19BB09195893}"/>
              </a:ext>
              <a:ext uri="{C183D7F6-B498-43B3-948B-1728B52AA6E4}">
                <adec:decorative xmlns:adec="http://schemas.microsoft.com/office/drawing/2017/decorative" val="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457200" y="833151"/>
            <a:ext cx="1917891" cy="555322"/>
          </a:xfrm>
          <a:prstGeom prst="rect">
            <a:avLst/>
          </a:prstGeom>
        </p:spPr>
      </p:pic>
      <p:sp>
        <p:nvSpPr>
          <p:cNvPr id="2" name="Title 1">
            <a:extLst>
              <a:ext uri="{FF2B5EF4-FFF2-40B4-BE49-F238E27FC236}">
                <a16:creationId xmlns:a16="http://schemas.microsoft.com/office/drawing/2014/main" id="{59CA19A5-5525-4A37-AEE4-E2ED4BB950D4}"/>
              </a:ext>
            </a:extLst>
          </p:cNvPr>
          <p:cNvSpPr>
            <a:spLocks noGrp="1"/>
          </p:cNvSpPr>
          <p:nvPr>
            <p:ph type="title" hasCustomPrompt="1"/>
          </p:nvPr>
        </p:nvSpPr>
        <p:spPr bwMode="gray">
          <a:xfrm>
            <a:off x="463462" y="2450287"/>
            <a:ext cx="4709160" cy="1869743"/>
          </a:xfrm>
        </p:spPr>
        <p:txBody>
          <a:bodyPr anchor="b"/>
          <a:lstStyle>
            <a:lvl1pPr>
              <a:defRPr sz="4500"/>
            </a:lvl1pPr>
          </a:lstStyle>
          <a:p>
            <a:r>
              <a:rPr lang="en-US" dirty="0"/>
              <a:t>Insightful presentation title (max. 3 lines)</a:t>
            </a:r>
          </a:p>
        </p:txBody>
      </p:sp>
      <p:sp>
        <p:nvSpPr>
          <p:cNvPr id="16" name="Subtitle placeholder">
            <a:extLst>
              <a:ext uri="{FF2B5EF4-FFF2-40B4-BE49-F238E27FC236}">
                <a16:creationId xmlns:a16="http://schemas.microsoft.com/office/drawing/2014/main" id="{2E03F862-177D-4A2A-BB03-60A40298232B}"/>
              </a:ext>
            </a:extLst>
          </p:cNvPr>
          <p:cNvSpPr>
            <a:spLocks noGrp="1"/>
          </p:cNvSpPr>
          <p:nvPr>
            <p:ph type="body" sz="quarter" idx="10" hasCustomPrompt="1"/>
          </p:nvPr>
        </p:nvSpPr>
        <p:spPr bwMode="gray">
          <a:xfrm>
            <a:off x="463462" y="4635651"/>
            <a:ext cx="4709160" cy="553998"/>
          </a:xfrm>
        </p:spPr>
        <p:txBody>
          <a:bodyPr>
            <a:spAutoFit/>
          </a:bodyPr>
          <a:lstStyle>
            <a:lvl1pPr marL="0" indent="0">
              <a:spcBef>
                <a:spcPts val="0"/>
              </a:spcBef>
              <a:buFont typeface="Arial" panose="020B0604020202020204" pitchFamily="34" charset="0"/>
              <a:buNone/>
              <a:defRPr sz="1800">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Presentation subtitle (optional); Arial 18pt, sentence case, max. 3 lines</a:t>
            </a:r>
          </a:p>
        </p:txBody>
      </p:sp>
      <p:sp>
        <p:nvSpPr>
          <p:cNvPr id="17" name="Presentation date placeholder">
            <a:extLst>
              <a:ext uri="{FF2B5EF4-FFF2-40B4-BE49-F238E27FC236}">
                <a16:creationId xmlns:a16="http://schemas.microsoft.com/office/drawing/2014/main" id="{798BE44C-881B-41C4-90ED-E3EADCC7440A}"/>
              </a:ext>
            </a:extLst>
          </p:cNvPr>
          <p:cNvSpPr>
            <a:spLocks noGrp="1"/>
          </p:cNvSpPr>
          <p:nvPr>
            <p:ph type="body" sz="quarter" idx="11" hasCustomPrompt="1"/>
          </p:nvPr>
        </p:nvSpPr>
        <p:spPr bwMode="gray">
          <a:xfrm>
            <a:off x="463462" y="6197353"/>
            <a:ext cx="4709160" cy="215444"/>
          </a:xfrm>
        </p:spPr>
        <p:txBody>
          <a:bodyPr wrap="square" anchor="b">
            <a:spAutoFit/>
          </a:bodyPr>
          <a:lstStyle>
            <a:lvl1pPr marL="0" indent="0">
              <a:spcBef>
                <a:spcPts val="0"/>
              </a:spcBef>
              <a:buFont typeface="Arial" panose="020B0604020202020204" pitchFamily="34" charset="0"/>
              <a:buNone/>
              <a:defRPr sz="1400" b="1">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Month DD, YYYY (May also be location or speaker)</a:t>
            </a:r>
          </a:p>
        </p:txBody>
      </p:sp>
      <p:sp>
        <p:nvSpPr>
          <p:cNvPr id="4" name="Picture Placeholder 3">
            <a:extLst>
              <a:ext uri="{FF2B5EF4-FFF2-40B4-BE49-F238E27FC236}">
                <a16:creationId xmlns:a16="http://schemas.microsoft.com/office/drawing/2014/main" id="{8CD0ED72-F2BF-4DE5-8A8E-A97770B1058A}"/>
              </a:ext>
              <a:ext uri="{C183D7F6-B498-43B3-948B-1728B52AA6E4}">
                <adec:decorative xmlns:adec="http://schemas.microsoft.com/office/drawing/2017/decorative" val="1"/>
              </a:ext>
            </a:extLst>
          </p:cNvPr>
          <p:cNvSpPr>
            <a:spLocks noGrp="1"/>
          </p:cNvSpPr>
          <p:nvPr>
            <p:ph type="pic" sz="quarter" idx="15" hasCustomPrompt="1"/>
          </p:nvPr>
        </p:nvSpPr>
        <p:spPr bwMode="gray">
          <a:xfrm>
            <a:off x="6019800" y="0"/>
            <a:ext cx="6172200" cy="6858000"/>
          </a:xfrm>
          <a:noFill/>
        </p:spPr>
        <p:txBody>
          <a:bodyPr lIns="914400" rIns="914400">
            <a:normAutofit/>
          </a:bodyPr>
          <a:lstStyle>
            <a:lvl1pPr algn="ctr">
              <a:defRPr sz="1400"/>
            </a:lvl1pPr>
          </a:lstStyle>
          <a:p>
            <a:br>
              <a:rPr lang="en-US" dirty="0"/>
            </a:br>
            <a:br>
              <a:rPr lang="en-US" dirty="0"/>
            </a:br>
            <a:br>
              <a:rPr lang="en-US" dirty="0"/>
            </a:br>
            <a:r>
              <a:rPr lang="en-US" dirty="0"/>
              <a:t>An image or illustration should be inserted into this region, but the dimensions should remain unchanged. </a:t>
            </a:r>
            <a:br>
              <a:rPr lang="en-US" dirty="0"/>
            </a:br>
            <a:br>
              <a:rPr lang="en-US" dirty="0"/>
            </a:br>
            <a:r>
              <a:rPr lang="en-US" dirty="0"/>
              <a:t>To access brand approved photography, visit: brand.optum.com/content/photography-library.</a:t>
            </a:r>
            <a:br>
              <a:rPr lang="en-US" dirty="0"/>
            </a:br>
            <a:br>
              <a:rPr lang="en-US" dirty="0"/>
            </a:br>
            <a:r>
              <a:rPr lang="en-US" dirty="0"/>
              <a:t>The above page also provides instructions for requesting the appropriate Secure groups.</a:t>
            </a:r>
            <a:br>
              <a:rPr lang="en-US" dirty="0"/>
            </a:br>
            <a:br>
              <a:rPr lang="en-US" dirty="0"/>
            </a:br>
            <a:br>
              <a:rPr lang="en-US" dirty="0"/>
            </a:br>
            <a:br>
              <a:rPr lang="en-US" dirty="0"/>
            </a:br>
            <a:br>
              <a:rPr lang="en-US" dirty="0"/>
            </a:br>
            <a:br>
              <a:rPr lang="en-US" dirty="0"/>
            </a:br>
            <a:r>
              <a:rPr lang="en-US" dirty="0"/>
              <a:t>To access brand approved illustrations, visit: brand.optum.com/content/illustration-library. </a:t>
            </a:r>
            <a:br>
              <a:rPr lang="en-US" dirty="0"/>
            </a:br>
            <a:br>
              <a:rPr lang="en-US" dirty="0"/>
            </a:br>
            <a:r>
              <a:rPr lang="en-US" dirty="0"/>
              <a:t>Once an illustration is downloaded, insert the SVG from within the PowerPoint folder.</a:t>
            </a:r>
          </a:p>
        </p:txBody>
      </p:sp>
      <p:sp>
        <p:nvSpPr>
          <p:cNvPr id="13" name="Date Placeholder 12">
            <a:extLst>
              <a:ext uri="{FF2B5EF4-FFF2-40B4-BE49-F238E27FC236}">
                <a16:creationId xmlns:a16="http://schemas.microsoft.com/office/drawing/2014/main" id="{B3E840D2-D053-6E6F-0B27-C096734737F9}"/>
              </a:ext>
            </a:extLst>
          </p:cNvPr>
          <p:cNvSpPr>
            <a:spLocks noGrp="1"/>
          </p:cNvSpPr>
          <p:nvPr>
            <p:ph type="dt" sz="half" idx="16"/>
          </p:nvPr>
        </p:nvSpPr>
        <p:spPr/>
        <p:txBody>
          <a:bodyPr/>
          <a:lstStyle/>
          <a:p>
            <a:fld id="{EA5FF497-13BE-5E48-8877-06C726768C6D}" type="datetimeFigureOut">
              <a:rPr lang="en-US" smtClean="0"/>
              <a:t>7/17/2024</a:t>
            </a:fld>
            <a:endParaRPr lang="en-US"/>
          </a:p>
        </p:txBody>
      </p:sp>
      <p:sp>
        <p:nvSpPr>
          <p:cNvPr id="14" name="Footer Placeholder 13">
            <a:extLst>
              <a:ext uri="{FF2B5EF4-FFF2-40B4-BE49-F238E27FC236}">
                <a16:creationId xmlns:a16="http://schemas.microsoft.com/office/drawing/2014/main" id="{8EE78183-D8BF-5FE0-7735-D8FFB8197C80}"/>
              </a:ext>
            </a:extLst>
          </p:cNvPr>
          <p:cNvSpPr>
            <a:spLocks noGrp="1"/>
          </p:cNvSpPr>
          <p:nvPr>
            <p:ph type="ftr" sz="quarter" idx="17"/>
          </p:nvPr>
        </p:nvSpPr>
        <p:spPr/>
        <p:txBody>
          <a:bodyPr/>
          <a:lstStyle/>
          <a:p>
            <a:endParaRPr lang="en-US"/>
          </a:p>
        </p:txBody>
      </p:sp>
      <p:sp>
        <p:nvSpPr>
          <p:cNvPr id="15" name="Slide Number Placeholder 14">
            <a:extLst>
              <a:ext uri="{FF2B5EF4-FFF2-40B4-BE49-F238E27FC236}">
                <a16:creationId xmlns:a16="http://schemas.microsoft.com/office/drawing/2014/main" id="{2507B2F4-B4AF-C862-4E69-D674DC621594}"/>
              </a:ext>
            </a:extLst>
          </p:cNvPr>
          <p:cNvSpPr>
            <a:spLocks noGrp="1"/>
          </p:cNvSpPr>
          <p:nvPr>
            <p:ph type="sldNum" sz="quarter" idx="18"/>
          </p:nvPr>
        </p:nvSpPr>
        <p:spPr/>
        <p:txBody>
          <a:bodyPr/>
          <a:lstStyle/>
          <a:p>
            <a:fld id="{092CCD66-776E-784D-8A7C-E435BCC11AC4}" type="slidenum">
              <a:rPr lang="en-US" smtClean="0"/>
              <a:t>‹#›</a:t>
            </a:fld>
            <a:endParaRPr lang="en-US"/>
          </a:p>
        </p:txBody>
      </p:sp>
    </p:spTree>
    <p:extLst>
      <p:ext uri="{BB962C8B-B14F-4D97-AF65-F5344CB8AC3E}">
        <p14:creationId xmlns:p14="http://schemas.microsoft.com/office/powerpoint/2010/main" val="3563466579"/>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2" pos="3259">
          <p15:clr>
            <a:srgbClr val="FBAE40"/>
          </p15:clr>
        </p15:guide>
        <p15:guide id="3" orient="horz" pos="2722">
          <p15:clr>
            <a:srgbClr val="FBAE40"/>
          </p15:clr>
        </p15:guide>
        <p15:guide id="4" orient="horz" pos="2919">
          <p15:clr>
            <a:srgbClr val="FBAE4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p:cSld name="Cover 06">
    <p:bg>
      <p:bgPr>
        <a:solidFill>
          <a:schemeClr val="bg1"/>
        </a:solidFill>
        <a:effectLst/>
      </p:bgPr>
    </p:bg>
    <p:spTree>
      <p:nvGrpSpPr>
        <p:cNvPr id="1" name=""/>
        <p:cNvGrpSpPr/>
        <p:nvPr/>
      </p:nvGrpSpPr>
      <p:grpSpPr>
        <a:xfrm>
          <a:off x="0" y="0"/>
          <a:ext cx="0" cy="0"/>
          <a:chOff x="0" y="0"/>
          <a:chExt cx="0" cy="0"/>
        </a:xfrm>
      </p:grpSpPr>
      <p:pic>
        <p:nvPicPr>
          <p:cNvPr id="11" name="Optum logo" descr="Optum">
            <a:extLst>
              <a:ext uri="{FF2B5EF4-FFF2-40B4-BE49-F238E27FC236}">
                <a16:creationId xmlns:a16="http://schemas.microsoft.com/office/drawing/2014/main" id="{8379DEF5-9B62-4192-91DE-19BB09195893}"/>
              </a:ext>
              <a:ext uri="{C183D7F6-B498-43B3-948B-1728B52AA6E4}">
                <adec:decorative xmlns:adec="http://schemas.microsoft.com/office/drawing/2017/decorative" val="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457200" y="833151"/>
            <a:ext cx="1917891" cy="555322"/>
          </a:xfrm>
          <a:prstGeom prst="rect">
            <a:avLst/>
          </a:prstGeom>
        </p:spPr>
      </p:pic>
      <p:sp>
        <p:nvSpPr>
          <p:cNvPr id="2" name="Title 1">
            <a:extLst>
              <a:ext uri="{FF2B5EF4-FFF2-40B4-BE49-F238E27FC236}">
                <a16:creationId xmlns:a16="http://schemas.microsoft.com/office/drawing/2014/main" id="{59CA19A5-5525-4A37-AEE4-E2ED4BB950D4}"/>
              </a:ext>
            </a:extLst>
          </p:cNvPr>
          <p:cNvSpPr>
            <a:spLocks noGrp="1"/>
          </p:cNvSpPr>
          <p:nvPr>
            <p:ph type="title" hasCustomPrompt="1"/>
          </p:nvPr>
        </p:nvSpPr>
        <p:spPr bwMode="gray">
          <a:xfrm>
            <a:off x="463462" y="2450287"/>
            <a:ext cx="4709160" cy="1869743"/>
          </a:xfrm>
        </p:spPr>
        <p:txBody>
          <a:bodyPr anchor="b"/>
          <a:lstStyle>
            <a:lvl1pPr>
              <a:defRPr sz="4500"/>
            </a:lvl1pPr>
          </a:lstStyle>
          <a:p>
            <a:r>
              <a:rPr lang="en-US" dirty="0"/>
              <a:t>Insightful presentation title (max. 3 lines)</a:t>
            </a:r>
          </a:p>
        </p:txBody>
      </p:sp>
      <p:sp>
        <p:nvSpPr>
          <p:cNvPr id="16" name="Subtitle placeholder">
            <a:extLst>
              <a:ext uri="{FF2B5EF4-FFF2-40B4-BE49-F238E27FC236}">
                <a16:creationId xmlns:a16="http://schemas.microsoft.com/office/drawing/2014/main" id="{2E03F862-177D-4A2A-BB03-60A40298232B}"/>
              </a:ext>
            </a:extLst>
          </p:cNvPr>
          <p:cNvSpPr>
            <a:spLocks noGrp="1"/>
          </p:cNvSpPr>
          <p:nvPr>
            <p:ph type="body" sz="quarter" idx="10" hasCustomPrompt="1"/>
          </p:nvPr>
        </p:nvSpPr>
        <p:spPr bwMode="gray">
          <a:xfrm>
            <a:off x="463462" y="4635651"/>
            <a:ext cx="4709160" cy="553998"/>
          </a:xfrm>
        </p:spPr>
        <p:txBody>
          <a:bodyPr>
            <a:spAutoFit/>
          </a:bodyPr>
          <a:lstStyle>
            <a:lvl1pPr marL="0" indent="0">
              <a:spcBef>
                <a:spcPts val="0"/>
              </a:spcBef>
              <a:buFont typeface="Arial" panose="020B0604020202020204" pitchFamily="34" charset="0"/>
              <a:buNone/>
              <a:defRPr sz="1800">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Presentation subtitle (optional); Arial 18pt, sentence case, max. 3 lines</a:t>
            </a:r>
          </a:p>
        </p:txBody>
      </p:sp>
      <p:sp>
        <p:nvSpPr>
          <p:cNvPr id="17" name="Presentation date placeholder">
            <a:extLst>
              <a:ext uri="{FF2B5EF4-FFF2-40B4-BE49-F238E27FC236}">
                <a16:creationId xmlns:a16="http://schemas.microsoft.com/office/drawing/2014/main" id="{798BE44C-881B-41C4-90ED-E3EADCC7440A}"/>
              </a:ext>
            </a:extLst>
          </p:cNvPr>
          <p:cNvSpPr>
            <a:spLocks noGrp="1"/>
          </p:cNvSpPr>
          <p:nvPr>
            <p:ph type="body" sz="quarter" idx="11" hasCustomPrompt="1"/>
          </p:nvPr>
        </p:nvSpPr>
        <p:spPr bwMode="gray">
          <a:xfrm>
            <a:off x="463462" y="6197353"/>
            <a:ext cx="4709160" cy="215444"/>
          </a:xfrm>
        </p:spPr>
        <p:txBody>
          <a:bodyPr wrap="square" anchor="b">
            <a:spAutoFit/>
          </a:bodyPr>
          <a:lstStyle>
            <a:lvl1pPr marL="0" indent="0">
              <a:spcBef>
                <a:spcPts val="0"/>
              </a:spcBef>
              <a:buFont typeface="Arial" panose="020B0604020202020204" pitchFamily="34" charset="0"/>
              <a:buNone/>
              <a:defRPr sz="1400" b="1">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Month DD, YYYY (May also be location or speaker)</a:t>
            </a:r>
          </a:p>
        </p:txBody>
      </p:sp>
      <p:sp>
        <p:nvSpPr>
          <p:cNvPr id="13" name="Picture Placeholder 12">
            <a:extLst>
              <a:ext uri="{FF2B5EF4-FFF2-40B4-BE49-F238E27FC236}">
                <a16:creationId xmlns:a16="http://schemas.microsoft.com/office/drawing/2014/main" id="{D42CBABA-1415-19BE-D237-380FC8DEF6DE}"/>
              </a:ext>
              <a:ext uri="{C183D7F6-B498-43B3-948B-1728B52AA6E4}">
                <adec:decorative xmlns:adec="http://schemas.microsoft.com/office/drawing/2017/decorative" val="1"/>
              </a:ext>
            </a:extLst>
          </p:cNvPr>
          <p:cNvSpPr>
            <a:spLocks noGrp="1"/>
          </p:cNvSpPr>
          <p:nvPr>
            <p:ph type="pic" sz="quarter" idx="15" hasCustomPrompt="1"/>
          </p:nvPr>
        </p:nvSpPr>
        <p:spPr bwMode="gray">
          <a:xfrm>
            <a:off x="6032150" y="0"/>
            <a:ext cx="6159851" cy="6858000"/>
          </a:xfrm>
          <a:custGeom>
            <a:avLst/>
            <a:gdLst>
              <a:gd name="connsiteX0" fmla="*/ 1344464 w 6159851"/>
              <a:gd name="connsiteY0" fmla="*/ 0 h 6858000"/>
              <a:gd name="connsiteX1" fmla="*/ 6159851 w 6159851"/>
              <a:gd name="connsiteY1" fmla="*/ 0 h 6858000"/>
              <a:gd name="connsiteX2" fmla="*/ 6159851 w 6159851"/>
              <a:gd name="connsiteY2" fmla="*/ 6858000 h 6858000"/>
              <a:gd name="connsiteX3" fmla="*/ 1344464 w 6159851"/>
              <a:gd name="connsiteY3" fmla="*/ 6858000 h 6858000"/>
              <a:gd name="connsiteX4" fmla="*/ 1311470 w 6159851"/>
              <a:gd name="connsiteY4" fmla="*/ 6823394 h 6858000"/>
              <a:gd name="connsiteX5" fmla="*/ 0 w 6159851"/>
              <a:gd name="connsiteY5" fmla="*/ 3429000 h 6858000"/>
              <a:gd name="connsiteX6" fmla="*/ 1311470 w 6159851"/>
              <a:gd name="connsiteY6" fmla="*/ 3460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59851" h="6858000">
                <a:moveTo>
                  <a:pt x="1344464" y="0"/>
                </a:moveTo>
                <a:lnTo>
                  <a:pt x="6159851" y="0"/>
                </a:lnTo>
                <a:lnTo>
                  <a:pt x="6159851" y="6858000"/>
                </a:lnTo>
                <a:lnTo>
                  <a:pt x="1344464" y="6858000"/>
                </a:lnTo>
                <a:lnTo>
                  <a:pt x="1311470" y="6823394"/>
                </a:lnTo>
                <a:cubicBezTo>
                  <a:pt x="496631" y="5926872"/>
                  <a:pt x="0" y="4735933"/>
                  <a:pt x="0" y="3429000"/>
                </a:cubicBezTo>
                <a:cubicBezTo>
                  <a:pt x="0" y="2122067"/>
                  <a:pt x="496631" y="931128"/>
                  <a:pt x="1311470" y="34607"/>
                </a:cubicBezTo>
                <a:close/>
              </a:path>
            </a:pathLst>
          </a:custGeom>
          <a:noFill/>
        </p:spPr>
        <p:txBody>
          <a:bodyPr wrap="square" lIns="914400" rIns="914400">
            <a:noAutofit/>
          </a:bodyPr>
          <a:lstStyle>
            <a:lvl1pPr algn="ctr">
              <a:defRPr sz="1400"/>
            </a:lvl1pPr>
          </a:lstStyle>
          <a:p>
            <a:br>
              <a:rPr lang="en-US" dirty="0"/>
            </a:br>
            <a:br>
              <a:rPr lang="en-US" dirty="0"/>
            </a:br>
            <a:br>
              <a:rPr lang="en-US" dirty="0"/>
            </a:br>
            <a:r>
              <a:rPr lang="en-US" dirty="0"/>
              <a:t>An image or illustration should be inserted into this region, but the dimensions should remain unchanged. </a:t>
            </a:r>
            <a:br>
              <a:rPr lang="en-US" dirty="0"/>
            </a:br>
            <a:br>
              <a:rPr lang="en-US" dirty="0"/>
            </a:br>
            <a:r>
              <a:rPr lang="en-US" dirty="0"/>
              <a:t>To access brand approved photography, visit: brand.optum.com/content/photography-library.</a:t>
            </a:r>
            <a:br>
              <a:rPr lang="en-US" dirty="0"/>
            </a:br>
            <a:br>
              <a:rPr lang="en-US" dirty="0"/>
            </a:br>
            <a:r>
              <a:rPr lang="en-US" dirty="0"/>
              <a:t>The above page also provides instructions for requesting the appropriate Secure groups.</a:t>
            </a:r>
            <a:br>
              <a:rPr lang="en-US" dirty="0"/>
            </a:br>
            <a:br>
              <a:rPr lang="en-US" dirty="0"/>
            </a:br>
            <a:br>
              <a:rPr lang="en-US" dirty="0"/>
            </a:br>
            <a:br>
              <a:rPr lang="en-US" dirty="0"/>
            </a:br>
            <a:br>
              <a:rPr lang="en-US" dirty="0"/>
            </a:br>
            <a:br>
              <a:rPr lang="en-US" dirty="0"/>
            </a:br>
            <a:r>
              <a:rPr lang="en-US" dirty="0"/>
              <a:t>To access brand approved illustrations, visit: brand.optum.com/content/illustration-library. </a:t>
            </a:r>
            <a:br>
              <a:rPr lang="en-US" dirty="0"/>
            </a:br>
            <a:br>
              <a:rPr lang="en-US" dirty="0"/>
            </a:br>
            <a:r>
              <a:rPr lang="en-US" dirty="0"/>
              <a:t>Once an illustration is downloaded, insert the SVG from within the PowerPoint folder.</a:t>
            </a:r>
          </a:p>
        </p:txBody>
      </p:sp>
      <p:sp>
        <p:nvSpPr>
          <p:cNvPr id="3" name="Date Placeholder 2">
            <a:extLst>
              <a:ext uri="{FF2B5EF4-FFF2-40B4-BE49-F238E27FC236}">
                <a16:creationId xmlns:a16="http://schemas.microsoft.com/office/drawing/2014/main" id="{DCF03D0B-5402-EF45-D126-86ACF7A1BEBD}"/>
              </a:ext>
            </a:extLst>
          </p:cNvPr>
          <p:cNvSpPr>
            <a:spLocks noGrp="1"/>
          </p:cNvSpPr>
          <p:nvPr>
            <p:ph type="dt" sz="half" idx="16"/>
          </p:nvPr>
        </p:nvSpPr>
        <p:spPr/>
        <p:txBody>
          <a:bodyPr/>
          <a:lstStyle/>
          <a:p>
            <a:fld id="{EA5FF497-13BE-5E48-8877-06C726768C6D}" type="datetimeFigureOut">
              <a:rPr lang="en-US" smtClean="0"/>
              <a:t>7/17/2024</a:t>
            </a:fld>
            <a:endParaRPr lang="en-US"/>
          </a:p>
        </p:txBody>
      </p:sp>
      <p:sp>
        <p:nvSpPr>
          <p:cNvPr id="4" name="Footer Placeholder 3">
            <a:extLst>
              <a:ext uri="{FF2B5EF4-FFF2-40B4-BE49-F238E27FC236}">
                <a16:creationId xmlns:a16="http://schemas.microsoft.com/office/drawing/2014/main" id="{1FF9B01D-9565-F36F-8010-39CED224AA25}"/>
              </a:ext>
            </a:extLst>
          </p:cNvPr>
          <p:cNvSpPr>
            <a:spLocks noGrp="1"/>
          </p:cNvSpPr>
          <p:nvPr>
            <p:ph type="ftr" sz="quarter" idx="17"/>
          </p:nvPr>
        </p:nvSpPr>
        <p:spPr/>
        <p:txBody>
          <a:bodyPr/>
          <a:lstStyle/>
          <a:p>
            <a:endParaRPr lang="en-US"/>
          </a:p>
        </p:txBody>
      </p:sp>
      <p:sp>
        <p:nvSpPr>
          <p:cNvPr id="5" name="Slide Number Placeholder 4">
            <a:extLst>
              <a:ext uri="{FF2B5EF4-FFF2-40B4-BE49-F238E27FC236}">
                <a16:creationId xmlns:a16="http://schemas.microsoft.com/office/drawing/2014/main" id="{FE5BA348-E888-6410-6785-0BF3F28CBCE0}"/>
              </a:ext>
            </a:extLst>
          </p:cNvPr>
          <p:cNvSpPr>
            <a:spLocks noGrp="1"/>
          </p:cNvSpPr>
          <p:nvPr>
            <p:ph type="sldNum" sz="quarter" idx="18"/>
          </p:nvPr>
        </p:nvSpPr>
        <p:spPr/>
        <p:txBody>
          <a:bodyPr/>
          <a:lstStyle/>
          <a:p>
            <a:fld id="{092CCD66-776E-784D-8A7C-E435BCC11AC4}" type="slidenum">
              <a:rPr lang="en-US" smtClean="0"/>
              <a:t>‹#›</a:t>
            </a:fld>
            <a:endParaRPr lang="en-US"/>
          </a:p>
        </p:txBody>
      </p:sp>
    </p:spTree>
    <p:extLst>
      <p:ext uri="{BB962C8B-B14F-4D97-AF65-F5344CB8AC3E}">
        <p14:creationId xmlns:p14="http://schemas.microsoft.com/office/powerpoint/2010/main" val="2720958121"/>
      </p:ext>
    </p:extLst>
  </p:cSld>
  <p:clrMapOvr>
    <a:masterClrMapping/>
  </p:clrMapOvr>
  <p:extLst>
    <p:ext uri="{DCECCB84-F9BA-43D5-87BE-67443E8EF086}">
      <p15:sldGuideLst xmlns:p15="http://schemas.microsoft.com/office/powerpoint/2012/main">
        <p15:guide id="2" pos="3259">
          <p15:clr>
            <a:srgbClr val="FBAE40"/>
          </p15:clr>
        </p15:guide>
        <p15:guide id="3" orient="horz" pos="2722">
          <p15:clr>
            <a:srgbClr val="FBAE40"/>
          </p15:clr>
        </p15:guide>
        <p15:guide id="4" orient="horz" pos="2919">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p:cSld name="Cover 07">
    <p:bg>
      <p:bgPr>
        <a:solidFill>
          <a:srgbClr val="FBF9F4"/>
        </a:solidFill>
        <a:effectLst/>
      </p:bgPr>
    </p:bg>
    <p:spTree>
      <p:nvGrpSpPr>
        <p:cNvPr id="1" name=""/>
        <p:cNvGrpSpPr/>
        <p:nvPr/>
      </p:nvGrpSpPr>
      <p:grpSpPr>
        <a:xfrm>
          <a:off x="0" y="0"/>
          <a:ext cx="0" cy="0"/>
          <a:chOff x="0" y="0"/>
          <a:chExt cx="0" cy="0"/>
        </a:xfrm>
      </p:grpSpPr>
      <p:pic>
        <p:nvPicPr>
          <p:cNvPr id="11" name="Optum logo" descr="Optum">
            <a:extLst>
              <a:ext uri="{FF2B5EF4-FFF2-40B4-BE49-F238E27FC236}">
                <a16:creationId xmlns:a16="http://schemas.microsoft.com/office/drawing/2014/main" id="{8379DEF5-9B62-4192-91DE-19BB09195893}"/>
              </a:ext>
              <a:ext uri="{C183D7F6-B498-43B3-948B-1728B52AA6E4}">
                <adec:decorative xmlns:adec="http://schemas.microsoft.com/office/drawing/2017/decorative" val="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457200" y="833151"/>
            <a:ext cx="1917891" cy="555322"/>
          </a:xfrm>
          <a:prstGeom prst="rect">
            <a:avLst/>
          </a:prstGeom>
        </p:spPr>
      </p:pic>
      <p:sp>
        <p:nvSpPr>
          <p:cNvPr id="2" name="Title 1">
            <a:extLst>
              <a:ext uri="{FF2B5EF4-FFF2-40B4-BE49-F238E27FC236}">
                <a16:creationId xmlns:a16="http://schemas.microsoft.com/office/drawing/2014/main" id="{59CA19A5-5525-4A37-AEE4-E2ED4BB950D4}"/>
              </a:ext>
            </a:extLst>
          </p:cNvPr>
          <p:cNvSpPr>
            <a:spLocks noGrp="1"/>
          </p:cNvSpPr>
          <p:nvPr>
            <p:ph type="title" hasCustomPrompt="1"/>
          </p:nvPr>
        </p:nvSpPr>
        <p:spPr bwMode="gray">
          <a:xfrm>
            <a:off x="463462" y="2450287"/>
            <a:ext cx="4709160" cy="1869743"/>
          </a:xfrm>
        </p:spPr>
        <p:txBody>
          <a:bodyPr anchor="b"/>
          <a:lstStyle>
            <a:lvl1pPr>
              <a:defRPr sz="4500"/>
            </a:lvl1pPr>
          </a:lstStyle>
          <a:p>
            <a:r>
              <a:rPr lang="en-US" dirty="0"/>
              <a:t>Insightful presentation title (max. 3 lines)</a:t>
            </a:r>
          </a:p>
        </p:txBody>
      </p:sp>
      <p:sp>
        <p:nvSpPr>
          <p:cNvPr id="16" name="Subtitle placeholder">
            <a:extLst>
              <a:ext uri="{FF2B5EF4-FFF2-40B4-BE49-F238E27FC236}">
                <a16:creationId xmlns:a16="http://schemas.microsoft.com/office/drawing/2014/main" id="{2E03F862-177D-4A2A-BB03-60A40298232B}"/>
              </a:ext>
            </a:extLst>
          </p:cNvPr>
          <p:cNvSpPr>
            <a:spLocks noGrp="1"/>
          </p:cNvSpPr>
          <p:nvPr>
            <p:ph type="body" sz="quarter" idx="10" hasCustomPrompt="1"/>
          </p:nvPr>
        </p:nvSpPr>
        <p:spPr bwMode="gray">
          <a:xfrm>
            <a:off x="463462" y="4635651"/>
            <a:ext cx="4709160" cy="553998"/>
          </a:xfrm>
        </p:spPr>
        <p:txBody>
          <a:bodyPr>
            <a:spAutoFit/>
          </a:bodyPr>
          <a:lstStyle>
            <a:lvl1pPr marL="0" indent="0">
              <a:spcBef>
                <a:spcPts val="0"/>
              </a:spcBef>
              <a:buFont typeface="Arial" panose="020B0604020202020204" pitchFamily="34" charset="0"/>
              <a:buNone/>
              <a:defRPr sz="1800">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Presentation subtitle (optional); Arial 18pt, sentence case, max. 3 lines</a:t>
            </a:r>
          </a:p>
        </p:txBody>
      </p:sp>
      <p:sp>
        <p:nvSpPr>
          <p:cNvPr id="17" name="Presentation date placeholder">
            <a:extLst>
              <a:ext uri="{FF2B5EF4-FFF2-40B4-BE49-F238E27FC236}">
                <a16:creationId xmlns:a16="http://schemas.microsoft.com/office/drawing/2014/main" id="{798BE44C-881B-41C4-90ED-E3EADCC7440A}"/>
              </a:ext>
            </a:extLst>
          </p:cNvPr>
          <p:cNvSpPr>
            <a:spLocks noGrp="1"/>
          </p:cNvSpPr>
          <p:nvPr>
            <p:ph type="body" sz="quarter" idx="11" hasCustomPrompt="1"/>
          </p:nvPr>
        </p:nvSpPr>
        <p:spPr bwMode="gray">
          <a:xfrm>
            <a:off x="463462" y="6197353"/>
            <a:ext cx="4709160" cy="215444"/>
          </a:xfrm>
        </p:spPr>
        <p:txBody>
          <a:bodyPr wrap="square" anchor="b">
            <a:spAutoFit/>
          </a:bodyPr>
          <a:lstStyle>
            <a:lvl1pPr marL="0" indent="0">
              <a:spcBef>
                <a:spcPts val="0"/>
              </a:spcBef>
              <a:buFont typeface="Arial" panose="020B0604020202020204" pitchFamily="34" charset="0"/>
              <a:buNone/>
              <a:defRPr sz="1400" b="1">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Month DD, YYYY (May also be location or speaker)</a:t>
            </a:r>
          </a:p>
        </p:txBody>
      </p:sp>
      <p:sp>
        <p:nvSpPr>
          <p:cNvPr id="4" name="Picture Placeholder 3">
            <a:extLst>
              <a:ext uri="{FF2B5EF4-FFF2-40B4-BE49-F238E27FC236}">
                <a16:creationId xmlns:a16="http://schemas.microsoft.com/office/drawing/2014/main" id="{8CD0ED72-F2BF-4DE5-8A8E-A97770B1058A}"/>
              </a:ext>
              <a:ext uri="{C183D7F6-B498-43B3-948B-1728B52AA6E4}">
                <adec:decorative xmlns:adec="http://schemas.microsoft.com/office/drawing/2017/decorative" val="1"/>
              </a:ext>
            </a:extLst>
          </p:cNvPr>
          <p:cNvSpPr>
            <a:spLocks noGrp="1"/>
          </p:cNvSpPr>
          <p:nvPr>
            <p:ph type="pic" sz="quarter" idx="15" hasCustomPrompt="1"/>
          </p:nvPr>
        </p:nvSpPr>
        <p:spPr bwMode="gray">
          <a:xfrm>
            <a:off x="6019800" y="0"/>
            <a:ext cx="6172200" cy="6858000"/>
          </a:xfrm>
          <a:noFill/>
        </p:spPr>
        <p:txBody>
          <a:bodyPr lIns="914400" rIns="914400">
            <a:normAutofit/>
          </a:bodyPr>
          <a:lstStyle>
            <a:lvl1pPr algn="ctr">
              <a:defRPr sz="1400"/>
            </a:lvl1pPr>
          </a:lstStyle>
          <a:p>
            <a:br>
              <a:rPr lang="en-US" dirty="0"/>
            </a:br>
            <a:br>
              <a:rPr lang="en-US" dirty="0"/>
            </a:br>
            <a:br>
              <a:rPr lang="en-US" dirty="0"/>
            </a:br>
            <a:r>
              <a:rPr lang="en-US" dirty="0"/>
              <a:t>An image or illustration should be inserted into this region, but the dimensions should remain unchanged. </a:t>
            </a:r>
            <a:br>
              <a:rPr lang="en-US" dirty="0"/>
            </a:br>
            <a:br>
              <a:rPr lang="en-US" dirty="0"/>
            </a:br>
            <a:r>
              <a:rPr lang="en-US" dirty="0"/>
              <a:t>To access brand approved photography, visit: brand.optum.com/content/photography-library.</a:t>
            </a:r>
            <a:br>
              <a:rPr lang="en-US" dirty="0"/>
            </a:br>
            <a:br>
              <a:rPr lang="en-US" dirty="0"/>
            </a:br>
            <a:r>
              <a:rPr lang="en-US" dirty="0"/>
              <a:t>The above page also provides instructions for requesting the appropriate Secure groups.</a:t>
            </a:r>
            <a:br>
              <a:rPr lang="en-US" dirty="0"/>
            </a:br>
            <a:br>
              <a:rPr lang="en-US" dirty="0"/>
            </a:br>
            <a:br>
              <a:rPr lang="en-US" dirty="0"/>
            </a:br>
            <a:br>
              <a:rPr lang="en-US" dirty="0"/>
            </a:br>
            <a:br>
              <a:rPr lang="en-US" dirty="0"/>
            </a:br>
            <a:br>
              <a:rPr lang="en-US" dirty="0"/>
            </a:br>
            <a:r>
              <a:rPr lang="en-US" dirty="0"/>
              <a:t>To access brand approved illustrations, visit: brand.optum.com/content/illustration-library. </a:t>
            </a:r>
            <a:br>
              <a:rPr lang="en-US" dirty="0"/>
            </a:br>
            <a:br>
              <a:rPr lang="en-US" dirty="0"/>
            </a:br>
            <a:r>
              <a:rPr lang="en-US" dirty="0"/>
              <a:t>Once an illustration is downloaded, insert the SVG from within the PowerPoint folder.</a:t>
            </a:r>
          </a:p>
        </p:txBody>
      </p:sp>
      <p:sp>
        <p:nvSpPr>
          <p:cNvPr id="9" name="Date Placeholder 8">
            <a:extLst>
              <a:ext uri="{FF2B5EF4-FFF2-40B4-BE49-F238E27FC236}">
                <a16:creationId xmlns:a16="http://schemas.microsoft.com/office/drawing/2014/main" id="{52474C07-8F5D-CC3D-9724-9A29EA763F79}"/>
              </a:ext>
            </a:extLst>
          </p:cNvPr>
          <p:cNvSpPr>
            <a:spLocks noGrp="1"/>
          </p:cNvSpPr>
          <p:nvPr>
            <p:ph type="dt" sz="half" idx="16"/>
          </p:nvPr>
        </p:nvSpPr>
        <p:spPr/>
        <p:txBody>
          <a:bodyPr/>
          <a:lstStyle/>
          <a:p>
            <a:fld id="{EA5FF497-13BE-5E48-8877-06C726768C6D}" type="datetimeFigureOut">
              <a:rPr lang="en-US" smtClean="0"/>
              <a:t>7/17/2024</a:t>
            </a:fld>
            <a:endParaRPr lang="en-US"/>
          </a:p>
        </p:txBody>
      </p:sp>
      <p:sp>
        <p:nvSpPr>
          <p:cNvPr id="10" name="Footer Placeholder 9">
            <a:extLst>
              <a:ext uri="{FF2B5EF4-FFF2-40B4-BE49-F238E27FC236}">
                <a16:creationId xmlns:a16="http://schemas.microsoft.com/office/drawing/2014/main" id="{D471F904-8B56-7EFA-3473-9DFAE1BFA581}"/>
              </a:ext>
            </a:extLst>
          </p:cNvPr>
          <p:cNvSpPr>
            <a:spLocks noGrp="1"/>
          </p:cNvSpPr>
          <p:nvPr>
            <p:ph type="ftr" sz="quarter" idx="17"/>
          </p:nvPr>
        </p:nvSpPr>
        <p:spPr/>
        <p:txBody>
          <a:bodyPr/>
          <a:lstStyle/>
          <a:p>
            <a:endParaRPr lang="en-US"/>
          </a:p>
        </p:txBody>
      </p:sp>
      <p:sp>
        <p:nvSpPr>
          <p:cNvPr id="12" name="Slide Number Placeholder 11">
            <a:extLst>
              <a:ext uri="{FF2B5EF4-FFF2-40B4-BE49-F238E27FC236}">
                <a16:creationId xmlns:a16="http://schemas.microsoft.com/office/drawing/2014/main" id="{FC8C7DF5-F873-F2E9-CB9E-9C8CF17D2CC0}"/>
              </a:ext>
            </a:extLst>
          </p:cNvPr>
          <p:cNvSpPr>
            <a:spLocks noGrp="1"/>
          </p:cNvSpPr>
          <p:nvPr>
            <p:ph type="sldNum" sz="quarter" idx="18"/>
          </p:nvPr>
        </p:nvSpPr>
        <p:spPr/>
        <p:txBody>
          <a:bodyPr/>
          <a:lstStyle/>
          <a:p>
            <a:fld id="{092CCD66-776E-784D-8A7C-E435BCC11AC4}" type="slidenum">
              <a:rPr lang="en-US" smtClean="0"/>
              <a:t>‹#›</a:t>
            </a:fld>
            <a:endParaRPr lang="en-US"/>
          </a:p>
        </p:txBody>
      </p:sp>
    </p:spTree>
    <p:extLst>
      <p:ext uri="{BB962C8B-B14F-4D97-AF65-F5344CB8AC3E}">
        <p14:creationId xmlns:p14="http://schemas.microsoft.com/office/powerpoint/2010/main" val="1721576565"/>
      </p:ext>
    </p:extLst>
  </p:cSld>
  <p:clrMapOvr>
    <a:masterClrMapping/>
  </p:clrMapOvr>
  <p:extLst>
    <p:ext uri="{DCECCB84-F9BA-43D5-87BE-67443E8EF086}">
      <p15:sldGuideLst xmlns:p15="http://schemas.microsoft.com/office/powerpoint/2012/main">
        <p15:guide id="2" pos="3259">
          <p15:clr>
            <a:srgbClr val="FBAE40"/>
          </p15:clr>
        </p15:guide>
        <p15:guide id="3" orient="horz" pos="2722">
          <p15:clr>
            <a:srgbClr val="FBAE40"/>
          </p15:clr>
        </p15:guide>
        <p15:guide id="4" orient="horz" pos="2919">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Cover 06">
    <p:bg>
      <p:bgPr>
        <a:solidFill>
          <a:srgbClr val="FBF9F4"/>
        </a:solidFill>
        <a:effectLst/>
      </p:bgPr>
    </p:bg>
    <p:spTree>
      <p:nvGrpSpPr>
        <p:cNvPr id="1" name=""/>
        <p:cNvGrpSpPr/>
        <p:nvPr/>
      </p:nvGrpSpPr>
      <p:grpSpPr>
        <a:xfrm>
          <a:off x="0" y="0"/>
          <a:ext cx="0" cy="0"/>
          <a:chOff x="0" y="0"/>
          <a:chExt cx="0" cy="0"/>
        </a:xfrm>
      </p:grpSpPr>
      <p:sp>
        <p:nvSpPr>
          <p:cNvPr id="6" name="Date Placeholder 5" hidden="1">
            <a:extLst>
              <a:ext uri="{FF2B5EF4-FFF2-40B4-BE49-F238E27FC236}">
                <a16:creationId xmlns:a16="http://schemas.microsoft.com/office/drawing/2014/main" id="{E23FAE9B-982D-41B9-BBD2-74E842A46071}"/>
              </a:ext>
            </a:extLst>
          </p:cNvPr>
          <p:cNvSpPr>
            <a:spLocks noGrp="1"/>
          </p:cNvSpPr>
          <p:nvPr>
            <p:ph type="dt" sz="half" idx="12"/>
          </p:nvPr>
        </p:nvSpPr>
        <p:spPr/>
        <p:txBody>
          <a:bodyPr/>
          <a:lstStyle/>
          <a:p>
            <a:fld id="{EA5FF497-13BE-5E48-8877-06C726768C6D}" type="datetimeFigureOut">
              <a:rPr lang="en-US" smtClean="0"/>
              <a:t>7/17/2024</a:t>
            </a:fld>
            <a:endParaRPr lang="en-US"/>
          </a:p>
        </p:txBody>
      </p:sp>
      <p:sp>
        <p:nvSpPr>
          <p:cNvPr id="8" name="Slide Number Placeholder 7" hidden="1">
            <a:extLst>
              <a:ext uri="{FF2B5EF4-FFF2-40B4-BE49-F238E27FC236}">
                <a16:creationId xmlns:a16="http://schemas.microsoft.com/office/drawing/2014/main" id="{1E1DF904-338B-407E-A788-88865DF5B781}"/>
              </a:ext>
            </a:extLst>
          </p:cNvPr>
          <p:cNvSpPr>
            <a:spLocks noGrp="1"/>
          </p:cNvSpPr>
          <p:nvPr>
            <p:ph type="sldNum" sz="quarter" idx="14"/>
          </p:nvPr>
        </p:nvSpPr>
        <p:spPr/>
        <p:txBody>
          <a:bodyPr/>
          <a:lstStyle/>
          <a:p>
            <a:fld id="{092CCD66-776E-784D-8A7C-E435BCC11AC4}" type="slidenum">
              <a:rPr lang="en-US" smtClean="0"/>
              <a:t>‹#›</a:t>
            </a:fld>
            <a:endParaRPr lang="en-US"/>
          </a:p>
        </p:txBody>
      </p:sp>
      <p:sp>
        <p:nvSpPr>
          <p:cNvPr id="7" name="Footer Placeholder 6" hidden="1">
            <a:extLst>
              <a:ext uri="{FF2B5EF4-FFF2-40B4-BE49-F238E27FC236}">
                <a16:creationId xmlns:a16="http://schemas.microsoft.com/office/drawing/2014/main" id="{0E8CE9CD-F45B-421B-99EE-E365E024903C}"/>
              </a:ext>
            </a:extLst>
          </p:cNvPr>
          <p:cNvSpPr>
            <a:spLocks noGrp="1"/>
          </p:cNvSpPr>
          <p:nvPr>
            <p:ph type="ftr" sz="quarter" idx="13"/>
          </p:nvPr>
        </p:nvSpPr>
        <p:spPr/>
        <p:txBody>
          <a:bodyPr/>
          <a:lstStyle/>
          <a:p>
            <a:endParaRPr lang="en-US"/>
          </a:p>
        </p:txBody>
      </p:sp>
      <p:sp>
        <p:nvSpPr>
          <p:cNvPr id="17" name="Presentation date placeholder">
            <a:extLst>
              <a:ext uri="{FF2B5EF4-FFF2-40B4-BE49-F238E27FC236}">
                <a16:creationId xmlns:a16="http://schemas.microsoft.com/office/drawing/2014/main" id="{798BE44C-881B-41C4-90ED-E3EADCC7440A}"/>
              </a:ext>
            </a:extLst>
          </p:cNvPr>
          <p:cNvSpPr>
            <a:spLocks noGrp="1"/>
          </p:cNvSpPr>
          <p:nvPr>
            <p:ph type="body" sz="quarter" idx="11" hasCustomPrompt="1"/>
          </p:nvPr>
        </p:nvSpPr>
        <p:spPr bwMode="gray">
          <a:xfrm>
            <a:off x="463462" y="6197353"/>
            <a:ext cx="4709160" cy="215444"/>
          </a:xfrm>
        </p:spPr>
        <p:txBody>
          <a:bodyPr wrap="square" anchor="b">
            <a:spAutoFit/>
          </a:bodyPr>
          <a:lstStyle>
            <a:lvl1pPr marL="0" indent="0">
              <a:spcBef>
                <a:spcPts val="0"/>
              </a:spcBef>
              <a:buFont typeface="Arial" panose="020B0604020202020204" pitchFamily="34" charset="0"/>
              <a:buNone/>
              <a:defRPr sz="1400" b="1">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Month DD, YYYY (May also be location or speaker)</a:t>
            </a:r>
          </a:p>
        </p:txBody>
      </p:sp>
      <p:sp>
        <p:nvSpPr>
          <p:cNvPr id="16" name="Subtitle placeholder">
            <a:extLst>
              <a:ext uri="{FF2B5EF4-FFF2-40B4-BE49-F238E27FC236}">
                <a16:creationId xmlns:a16="http://schemas.microsoft.com/office/drawing/2014/main" id="{2E03F862-177D-4A2A-BB03-60A40298232B}"/>
              </a:ext>
            </a:extLst>
          </p:cNvPr>
          <p:cNvSpPr>
            <a:spLocks noGrp="1"/>
          </p:cNvSpPr>
          <p:nvPr>
            <p:ph type="body" sz="quarter" idx="10" hasCustomPrompt="1"/>
          </p:nvPr>
        </p:nvSpPr>
        <p:spPr bwMode="gray">
          <a:xfrm>
            <a:off x="463462" y="4635651"/>
            <a:ext cx="4709160" cy="553998"/>
          </a:xfrm>
        </p:spPr>
        <p:txBody>
          <a:bodyPr>
            <a:spAutoFit/>
          </a:bodyPr>
          <a:lstStyle>
            <a:lvl1pPr marL="0" indent="0">
              <a:spcBef>
                <a:spcPts val="0"/>
              </a:spcBef>
              <a:buFont typeface="Arial" panose="020B0604020202020204" pitchFamily="34" charset="0"/>
              <a:buNone/>
              <a:defRPr sz="1800">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Presentation subtitle (optional); Arial 18pt, sentence case, max. 3 lines</a:t>
            </a:r>
          </a:p>
        </p:txBody>
      </p:sp>
      <p:sp>
        <p:nvSpPr>
          <p:cNvPr id="2" name="Title 1">
            <a:extLst>
              <a:ext uri="{FF2B5EF4-FFF2-40B4-BE49-F238E27FC236}">
                <a16:creationId xmlns:a16="http://schemas.microsoft.com/office/drawing/2014/main" id="{59CA19A5-5525-4A37-AEE4-E2ED4BB950D4}"/>
              </a:ext>
            </a:extLst>
          </p:cNvPr>
          <p:cNvSpPr>
            <a:spLocks noGrp="1"/>
          </p:cNvSpPr>
          <p:nvPr>
            <p:ph type="title" hasCustomPrompt="1"/>
          </p:nvPr>
        </p:nvSpPr>
        <p:spPr bwMode="gray">
          <a:xfrm>
            <a:off x="463462" y="2450287"/>
            <a:ext cx="4709160" cy="1869743"/>
          </a:xfrm>
        </p:spPr>
        <p:txBody>
          <a:bodyPr anchor="b"/>
          <a:lstStyle>
            <a:lvl1pPr>
              <a:defRPr sz="4500"/>
            </a:lvl1pPr>
          </a:lstStyle>
          <a:p>
            <a:r>
              <a:rPr lang="en-US" dirty="0"/>
              <a:t>Insightful presentation title (max. 3 lines)</a:t>
            </a:r>
          </a:p>
        </p:txBody>
      </p:sp>
      <p:pic>
        <p:nvPicPr>
          <p:cNvPr id="11" name="Optum logo" descr="Optum logo">
            <a:extLst>
              <a:ext uri="{FF2B5EF4-FFF2-40B4-BE49-F238E27FC236}">
                <a16:creationId xmlns:a16="http://schemas.microsoft.com/office/drawing/2014/main" id="{8379DEF5-9B62-4192-91DE-19BB09195893}"/>
              </a:ext>
              <a:ext uri="{C183D7F6-B498-43B3-948B-1728B52AA6E4}">
                <adec:decorative xmlns:adec="http://schemas.microsoft.com/office/drawing/2017/decorative" val="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457200" y="833151"/>
            <a:ext cx="1917891" cy="555322"/>
          </a:xfrm>
          <a:prstGeom prst="rect">
            <a:avLst/>
          </a:prstGeom>
        </p:spPr>
      </p:pic>
      <p:sp>
        <p:nvSpPr>
          <p:cNvPr id="4" name="Picture Placeholder 3">
            <a:extLst>
              <a:ext uri="{FF2B5EF4-FFF2-40B4-BE49-F238E27FC236}">
                <a16:creationId xmlns:a16="http://schemas.microsoft.com/office/drawing/2014/main" id="{8CD0ED72-F2BF-4DE5-8A8E-A97770B1058A}"/>
              </a:ext>
            </a:extLst>
          </p:cNvPr>
          <p:cNvSpPr>
            <a:spLocks noGrp="1"/>
          </p:cNvSpPr>
          <p:nvPr>
            <p:ph type="pic" sz="quarter" idx="15" hasCustomPrompt="1"/>
          </p:nvPr>
        </p:nvSpPr>
        <p:spPr bwMode="gray">
          <a:xfrm>
            <a:off x="6019800" y="0"/>
            <a:ext cx="6172200" cy="6858000"/>
          </a:xfrm>
          <a:solidFill>
            <a:schemeClr val="bg1"/>
          </a:solidFill>
        </p:spPr>
        <p:txBody>
          <a:bodyPr lIns="914400" rIns="914400">
            <a:normAutofit/>
          </a:bodyPr>
          <a:lstStyle>
            <a:lvl1pPr algn="ctr">
              <a:defRPr sz="1400"/>
            </a:lvl1pPr>
          </a:lstStyle>
          <a:p>
            <a:br>
              <a:rPr lang="en-US" dirty="0"/>
            </a:br>
            <a:br>
              <a:rPr lang="en-US" dirty="0"/>
            </a:br>
            <a:r>
              <a:rPr lang="en-US" dirty="0"/>
              <a:t>An image should be inserted into this region, but the dimensions should remain unchanged. To access brand approved photography, visit: library.optum.com.</a:t>
            </a:r>
            <a:br>
              <a:rPr lang="en-US" dirty="0"/>
            </a:br>
            <a:br>
              <a:rPr lang="en-US" dirty="0"/>
            </a:br>
            <a:r>
              <a:rPr lang="en-US" dirty="0"/>
              <a:t>Accessing the above library requires users to be a part of a SECURE group: Optum_Library_Access_Photography.</a:t>
            </a:r>
            <a:br>
              <a:rPr lang="en-US" dirty="0"/>
            </a:br>
            <a:br>
              <a:rPr lang="en-US" dirty="0"/>
            </a:br>
            <a:r>
              <a:rPr lang="en-US" dirty="0"/>
              <a:t>Request access via Secure if necessary.</a:t>
            </a:r>
          </a:p>
        </p:txBody>
      </p:sp>
    </p:spTree>
    <p:extLst>
      <p:ext uri="{BB962C8B-B14F-4D97-AF65-F5344CB8AC3E}">
        <p14:creationId xmlns:p14="http://schemas.microsoft.com/office/powerpoint/2010/main" val="800907110"/>
      </p:ext>
    </p:extLst>
  </p:cSld>
  <p:clrMapOvr>
    <a:masterClrMapping/>
  </p:clrMapOvr>
  <p:extLst>
    <p:ext uri="{DCECCB84-F9BA-43D5-87BE-67443E8EF086}">
      <p15:sldGuideLst xmlns:p15="http://schemas.microsoft.com/office/powerpoint/2012/main">
        <p15:guide id="2" pos="3259">
          <p15:clr>
            <a:srgbClr val="FBAE40"/>
          </p15:clr>
        </p15:guide>
        <p15:guide id="3" orient="horz" pos="2722">
          <p15:clr>
            <a:srgbClr val="FBAE40"/>
          </p15:clr>
        </p15:guide>
        <p15:guide id="4" orient="horz" pos="2919">
          <p15:clr>
            <a:srgbClr val="FBAE4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preserve="1">
  <p:cSld name="Cover 08">
    <p:bg>
      <p:bgPr>
        <a:solidFill>
          <a:srgbClr val="FBF9F4"/>
        </a:solidFill>
        <a:effectLst/>
      </p:bgPr>
    </p:bg>
    <p:spTree>
      <p:nvGrpSpPr>
        <p:cNvPr id="1" name=""/>
        <p:cNvGrpSpPr/>
        <p:nvPr/>
      </p:nvGrpSpPr>
      <p:grpSpPr>
        <a:xfrm>
          <a:off x="0" y="0"/>
          <a:ext cx="0" cy="0"/>
          <a:chOff x="0" y="0"/>
          <a:chExt cx="0" cy="0"/>
        </a:xfrm>
      </p:grpSpPr>
      <p:pic>
        <p:nvPicPr>
          <p:cNvPr id="11" name="Optum logo" descr="Optum">
            <a:extLst>
              <a:ext uri="{FF2B5EF4-FFF2-40B4-BE49-F238E27FC236}">
                <a16:creationId xmlns:a16="http://schemas.microsoft.com/office/drawing/2014/main" id="{8379DEF5-9B62-4192-91DE-19BB09195893}"/>
              </a:ext>
              <a:ext uri="{C183D7F6-B498-43B3-948B-1728B52AA6E4}">
                <adec:decorative xmlns:adec="http://schemas.microsoft.com/office/drawing/2017/decorative" val="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457200" y="833151"/>
            <a:ext cx="1917891" cy="555322"/>
          </a:xfrm>
          <a:prstGeom prst="rect">
            <a:avLst/>
          </a:prstGeom>
        </p:spPr>
      </p:pic>
      <p:sp>
        <p:nvSpPr>
          <p:cNvPr id="2" name="Title 1">
            <a:extLst>
              <a:ext uri="{FF2B5EF4-FFF2-40B4-BE49-F238E27FC236}">
                <a16:creationId xmlns:a16="http://schemas.microsoft.com/office/drawing/2014/main" id="{59CA19A5-5525-4A37-AEE4-E2ED4BB950D4}"/>
              </a:ext>
            </a:extLst>
          </p:cNvPr>
          <p:cNvSpPr>
            <a:spLocks noGrp="1"/>
          </p:cNvSpPr>
          <p:nvPr>
            <p:ph type="title" hasCustomPrompt="1"/>
          </p:nvPr>
        </p:nvSpPr>
        <p:spPr bwMode="gray">
          <a:xfrm>
            <a:off x="463462" y="2450287"/>
            <a:ext cx="4709160" cy="1869743"/>
          </a:xfrm>
        </p:spPr>
        <p:txBody>
          <a:bodyPr anchor="b"/>
          <a:lstStyle>
            <a:lvl1pPr>
              <a:defRPr sz="4500"/>
            </a:lvl1pPr>
          </a:lstStyle>
          <a:p>
            <a:r>
              <a:rPr lang="en-US" dirty="0"/>
              <a:t>Insightful presentation title (max. 3 lines)</a:t>
            </a:r>
          </a:p>
        </p:txBody>
      </p:sp>
      <p:sp>
        <p:nvSpPr>
          <p:cNvPr id="16" name="Subtitle placeholder">
            <a:extLst>
              <a:ext uri="{FF2B5EF4-FFF2-40B4-BE49-F238E27FC236}">
                <a16:creationId xmlns:a16="http://schemas.microsoft.com/office/drawing/2014/main" id="{2E03F862-177D-4A2A-BB03-60A40298232B}"/>
              </a:ext>
            </a:extLst>
          </p:cNvPr>
          <p:cNvSpPr>
            <a:spLocks noGrp="1"/>
          </p:cNvSpPr>
          <p:nvPr>
            <p:ph type="body" sz="quarter" idx="10" hasCustomPrompt="1"/>
          </p:nvPr>
        </p:nvSpPr>
        <p:spPr bwMode="gray">
          <a:xfrm>
            <a:off x="463462" y="4635651"/>
            <a:ext cx="4709160" cy="553998"/>
          </a:xfrm>
        </p:spPr>
        <p:txBody>
          <a:bodyPr>
            <a:spAutoFit/>
          </a:bodyPr>
          <a:lstStyle>
            <a:lvl1pPr marL="0" indent="0">
              <a:spcBef>
                <a:spcPts val="0"/>
              </a:spcBef>
              <a:buFont typeface="Arial" panose="020B0604020202020204" pitchFamily="34" charset="0"/>
              <a:buNone/>
              <a:defRPr sz="1800">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Presentation subtitle (optional); Arial 18pt, sentence case, max. 3 lines</a:t>
            </a:r>
          </a:p>
        </p:txBody>
      </p:sp>
      <p:sp>
        <p:nvSpPr>
          <p:cNvPr id="17" name="Presentation date placeholder">
            <a:extLst>
              <a:ext uri="{FF2B5EF4-FFF2-40B4-BE49-F238E27FC236}">
                <a16:creationId xmlns:a16="http://schemas.microsoft.com/office/drawing/2014/main" id="{798BE44C-881B-41C4-90ED-E3EADCC7440A}"/>
              </a:ext>
            </a:extLst>
          </p:cNvPr>
          <p:cNvSpPr>
            <a:spLocks noGrp="1"/>
          </p:cNvSpPr>
          <p:nvPr>
            <p:ph type="body" sz="quarter" idx="11" hasCustomPrompt="1"/>
          </p:nvPr>
        </p:nvSpPr>
        <p:spPr bwMode="gray">
          <a:xfrm>
            <a:off x="463462" y="6197353"/>
            <a:ext cx="4709160" cy="215444"/>
          </a:xfrm>
        </p:spPr>
        <p:txBody>
          <a:bodyPr wrap="square" anchor="b">
            <a:spAutoFit/>
          </a:bodyPr>
          <a:lstStyle>
            <a:lvl1pPr marL="0" indent="0">
              <a:spcBef>
                <a:spcPts val="0"/>
              </a:spcBef>
              <a:buFont typeface="Arial" panose="020B0604020202020204" pitchFamily="34" charset="0"/>
              <a:buNone/>
              <a:defRPr sz="1400" b="1">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Month DD, YYYY (May also be location or speaker)</a:t>
            </a:r>
          </a:p>
        </p:txBody>
      </p:sp>
      <p:sp>
        <p:nvSpPr>
          <p:cNvPr id="5" name="Picture Placeholder 4">
            <a:extLst>
              <a:ext uri="{FF2B5EF4-FFF2-40B4-BE49-F238E27FC236}">
                <a16:creationId xmlns:a16="http://schemas.microsoft.com/office/drawing/2014/main" id="{693E2B6F-B0F8-598A-12EC-0815E7654FD0}"/>
              </a:ext>
              <a:ext uri="{C183D7F6-B498-43B3-948B-1728B52AA6E4}">
                <adec:decorative xmlns:adec="http://schemas.microsoft.com/office/drawing/2017/decorative" val="1"/>
              </a:ext>
            </a:extLst>
          </p:cNvPr>
          <p:cNvSpPr>
            <a:spLocks noGrp="1"/>
          </p:cNvSpPr>
          <p:nvPr>
            <p:ph type="pic" sz="quarter" idx="15" hasCustomPrompt="1"/>
          </p:nvPr>
        </p:nvSpPr>
        <p:spPr bwMode="gray">
          <a:xfrm>
            <a:off x="6032150" y="0"/>
            <a:ext cx="6159851" cy="6858000"/>
          </a:xfrm>
          <a:custGeom>
            <a:avLst/>
            <a:gdLst>
              <a:gd name="connsiteX0" fmla="*/ 1344464 w 6159851"/>
              <a:gd name="connsiteY0" fmla="*/ 0 h 6858000"/>
              <a:gd name="connsiteX1" fmla="*/ 6159851 w 6159851"/>
              <a:gd name="connsiteY1" fmla="*/ 0 h 6858000"/>
              <a:gd name="connsiteX2" fmla="*/ 6159851 w 6159851"/>
              <a:gd name="connsiteY2" fmla="*/ 6858000 h 6858000"/>
              <a:gd name="connsiteX3" fmla="*/ 1344464 w 6159851"/>
              <a:gd name="connsiteY3" fmla="*/ 6858000 h 6858000"/>
              <a:gd name="connsiteX4" fmla="*/ 1311470 w 6159851"/>
              <a:gd name="connsiteY4" fmla="*/ 6823394 h 6858000"/>
              <a:gd name="connsiteX5" fmla="*/ 0 w 6159851"/>
              <a:gd name="connsiteY5" fmla="*/ 3429000 h 6858000"/>
              <a:gd name="connsiteX6" fmla="*/ 1311470 w 6159851"/>
              <a:gd name="connsiteY6" fmla="*/ 3460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59851" h="6858000">
                <a:moveTo>
                  <a:pt x="1344464" y="0"/>
                </a:moveTo>
                <a:lnTo>
                  <a:pt x="6159851" y="0"/>
                </a:lnTo>
                <a:lnTo>
                  <a:pt x="6159851" y="6858000"/>
                </a:lnTo>
                <a:lnTo>
                  <a:pt x="1344464" y="6858000"/>
                </a:lnTo>
                <a:lnTo>
                  <a:pt x="1311470" y="6823394"/>
                </a:lnTo>
                <a:cubicBezTo>
                  <a:pt x="496631" y="5926872"/>
                  <a:pt x="0" y="4735933"/>
                  <a:pt x="0" y="3429000"/>
                </a:cubicBezTo>
                <a:cubicBezTo>
                  <a:pt x="0" y="2122067"/>
                  <a:pt x="496631" y="931128"/>
                  <a:pt x="1311470" y="34607"/>
                </a:cubicBezTo>
                <a:close/>
              </a:path>
            </a:pathLst>
          </a:custGeom>
          <a:noFill/>
        </p:spPr>
        <p:txBody>
          <a:bodyPr wrap="square" lIns="914400" rIns="914400">
            <a:noAutofit/>
          </a:bodyPr>
          <a:lstStyle>
            <a:lvl1pPr algn="ctr">
              <a:defRPr sz="1400"/>
            </a:lvl1pPr>
          </a:lstStyle>
          <a:p>
            <a:br>
              <a:rPr lang="en-US" dirty="0"/>
            </a:br>
            <a:br>
              <a:rPr lang="en-US" dirty="0"/>
            </a:br>
            <a:br>
              <a:rPr lang="en-US" dirty="0"/>
            </a:br>
            <a:r>
              <a:rPr lang="en-US" dirty="0"/>
              <a:t>An image or illustration should be inserted into this region, but the dimensions should remain unchanged. </a:t>
            </a:r>
            <a:br>
              <a:rPr lang="en-US" dirty="0"/>
            </a:br>
            <a:br>
              <a:rPr lang="en-US" dirty="0"/>
            </a:br>
            <a:r>
              <a:rPr lang="en-US" dirty="0"/>
              <a:t>To access brand approved photography, visit: brand.optum.com/content/photography-library.</a:t>
            </a:r>
            <a:br>
              <a:rPr lang="en-US" dirty="0"/>
            </a:br>
            <a:br>
              <a:rPr lang="en-US" dirty="0"/>
            </a:br>
            <a:r>
              <a:rPr lang="en-US" dirty="0"/>
              <a:t>The above page also provides instructions for requesting the appropriate Secure groups.</a:t>
            </a:r>
            <a:br>
              <a:rPr lang="en-US" dirty="0"/>
            </a:br>
            <a:br>
              <a:rPr lang="en-US" dirty="0"/>
            </a:br>
            <a:br>
              <a:rPr lang="en-US" dirty="0"/>
            </a:br>
            <a:br>
              <a:rPr lang="en-US" dirty="0"/>
            </a:br>
            <a:br>
              <a:rPr lang="en-US" dirty="0"/>
            </a:br>
            <a:br>
              <a:rPr lang="en-US" dirty="0"/>
            </a:br>
            <a:r>
              <a:rPr lang="en-US" dirty="0"/>
              <a:t>To access brand approved illustrations, visit: brand.optum.com/content/illustration-library. </a:t>
            </a:r>
            <a:br>
              <a:rPr lang="en-US" dirty="0"/>
            </a:br>
            <a:br>
              <a:rPr lang="en-US" dirty="0"/>
            </a:br>
            <a:r>
              <a:rPr lang="en-US" dirty="0"/>
              <a:t>Once an illustration is downloaded, insert the SVG from within the PowerPoint folder.</a:t>
            </a:r>
          </a:p>
        </p:txBody>
      </p:sp>
      <p:sp>
        <p:nvSpPr>
          <p:cNvPr id="3" name="Date Placeholder 2">
            <a:extLst>
              <a:ext uri="{FF2B5EF4-FFF2-40B4-BE49-F238E27FC236}">
                <a16:creationId xmlns:a16="http://schemas.microsoft.com/office/drawing/2014/main" id="{9696FBF0-1B42-325E-9531-A33DF9031814}"/>
              </a:ext>
            </a:extLst>
          </p:cNvPr>
          <p:cNvSpPr>
            <a:spLocks noGrp="1"/>
          </p:cNvSpPr>
          <p:nvPr>
            <p:ph type="dt" sz="half" idx="16"/>
          </p:nvPr>
        </p:nvSpPr>
        <p:spPr/>
        <p:txBody>
          <a:bodyPr/>
          <a:lstStyle/>
          <a:p>
            <a:fld id="{EA5FF497-13BE-5E48-8877-06C726768C6D}" type="datetimeFigureOut">
              <a:rPr lang="en-US" smtClean="0"/>
              <a:t>7/17/2024</a:t>
            </a:fld>
            <a:endParaRPr lang="en-US"/>
          </a:p>
        </p:txBody>
      </p:sp>
      <p:sp>
        <p:nvSpPr>
          <p:cNvPr id="4" name="Footer Placeholder 3">
            <a:extLst>
              <a:ext uri="{FF2B5EF4-FFF2-40B4-BE49-F238E27FC236}">
                <a16:creationId xmlns:a16="http://schemas.microsoft.com/office/drawing/2014/main" id="{E529C78D-F523-2F5F-AF8F-9D18AFD1F748}"/>
              </a:ext>
            </a:extLst>
          </p:cNvPr>
          <p:cNvSpPr>
            <a:spLocks noGrp="1"/>
          </p:cNvSpPr>
          <p:nvPr>
            <p:ph type="ftr" sz="quarter" idx="17"/>
          </p:nvPr>
        </p:nvSpPr>
        <p:spPr/>
        <p:txBody>
          <a:bodyPr/>
          <a:lstStyle/>
          <a:p>
            <a:endParaRPr lang="en-US"/>
          </a:p>
        </p:txBody>
      </p:sp>
      <p:sp>
        <p:nvSpPr>
          <p:cNvPr id="9" name="Slide Number Placeholder 8">
            <a:extLst>
              <a:ext uri="{FF2B5EF4-FFF2-40B4-BE49-F238E27FC236}">
                <a16:creationId xmlns:a16="http://schemas.microsoft.com/office/drawing/2014/main" id="{2483F371-F5E3-E66E-2FC2-36252A822E65}"/>
              </a:ext>
            </a:extLst>
          </p:cNvPr>
          <p:cNvSpPr>
            <a:spLocks noGrp="1"/>
          </p:cNvSpPr>
          <p:nvPr>
            <p:ph type="sldNum" sz="quarter" idx="18"/>
          </p:nvPr>
        </p:nvSpPr>
        <p:spPr/>
        <p:txBody>
          <a:bodyPr/>
          <a:lstStyle/>
          <a:p>
            <a:fld id="{092CCD66-776E-784D-8A7C-E435BCC11AC4}" type="slidenum">
              <a:rPr lang="en-US" smtClean="0"/>
              <a:t>‹#›</a:t>
            </a:fld>
            <a:endParaRPr lang="en-US"/>
          </a:p>
        </p:txBody>
      </p:sp>
    </p:spTree>
    <p:extLst>
      <p:ext uri="{BB962C8B-B14F-4D97-AF65-F5344CB8AC3E}">
        <p14:creationId xmlns:p14="http://schemas.microsoft.com/office/powerpoint/2010/main" val="3765206515"/>
      </p:ext>
    </p:extLst>
  </p:cSld>
  <p:clrMapOvr>
    <a:masterClrMapping/>
  </p:clrMapOvr>
  <p:extLst>
    <p:ext uri="{DCECCB84-F9BA-43D5-87BE-67443E8EF086}">
      <p15:sldGuideLst xmlns:p15="http://schemas.microsoft.com/office/powerpoint/2012/main">
        <p15:guide id="2" pos="3259">
          <p15:clr>
            <a:srgbClr val="FBAE40"/>
          </p15:clr>
        </p15:guide>
        <p15:guide id="3" orient="horz" pos="2722">
          <p15:clr>
            <a:srgbClr val="FBAE40"/>
          </p15:clr>
        </p15:guide>
        <p15:guide id="4" orient="horz" pos="2919">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preserve="1">
  <p:cSld name="  ___  ">
    <p:bg bwMode="gray">
      <p:bgPr>
        <a:solidFill>
          <a:srgbClr val="7030A0"/>
        </a:solidFill>
        <a:effectLst/>
      </p:bgPr>
    </p:bg>
    <p:spTree>
      <p:nvGrpSpPr>
        <p:cNvPr id="1" name=""/>
        <p:cNvGrpSpPr/>
        <p:nvPr/>
      </p:nvGrpSpPr>
      <p:grpSpPr>
        <a:xfrm>
          <a:off x="0" y="0"/>
          <a:ext cx="0" cy="0"/>
          <a:chOff x="0" y="0"/>
          <a:chExt cx="0" cy="0"/>
        </a:xfrm>
      </p:grpSpPr>
      <p:sp>
        <p:nvSpPr>
          <p:cNvPr id="12" name="TextBox 1">
            <a:extLst>
              <a:ext uri="{FF2B5EF4-FFF2-40B4-BE49-F238E27FC236}">
                <a16:creationId xmlns:a16="http://schemas.microsoft.com/office/drawing/2014/main" id="{13F80B4D-94E3-497C-9014-7F8EABA417B7}"/>
              </a:ext>
            </a:extLst>
          </p:cNvPr>
          <p:cNvSpPr txBox="1"/>
          <p:nvPr/>
        </p:nvSpPr>
        <p:spPr bwMode="gray">
          <a:xfrm>
            <a:off x="742998" y="1351508"/>
            <a:ext cx="9891327" cy="4154984"/>
          </a:xfrm>
          <a:prstGeom prst="rect">
            <a:avLst/>
          </a:prstGeom>
          <a:noFill/>
        </p:spPr>
        <p:txBody>
          <a:bodyPr wrap="square" lIns="0" tIns="0" rIns="0" bIns="0" rtlCol="0">
            <a:spAutoFit/>
          </a:bodyPr>
          <a:lstStyle/>
          <a:p>
            <a:pPr>
              <a:lnSpc>
                <a:spcPct val="90000"/>
              </a:lnSpc>
              <a:spcBef>
                <a:spcPts val="0"/>
              </a:spcBef>
            </a:pPr>
            <a:r>
              <a:rPr lang="en-US" sz="15000" b="1" dirty="0">
                <a:solidFill>
                  <a:schemeClr val="bg1"/>
                </a:solidFill>
              </a:rPr>
              <a:t>Section headers</a:t>
            </a:r>
          </a:p>
        </p:txBody>
      </p:sp>
      <p:cxnSp>
        <p:nvCxnSpPr>
          <p:cNvPr id="4" name="Arrow">
            <a:extLst>
              <a:ext uri="{FF2B5EF4-FFF2-40B4-BE49-F238E27FC236}">
                <a16:creationId xmlns:a16="http://schemas.microsoft.com/office/drawing/2014/main" id="{5CA4857D-50A4-4F6E-8AC6-F53991E25BA7}"/>
              </a:ext>
              <a:ext uri="{C183D7F6-B498-43B3-948B-1728B52AA6E4}">
                <adec:decorative xmlns:adec="http://schemas.microsoft.com/office/drawing/2017/decorative" val="1"/>
              </a:ext>
            </a:extLst>
          </p:cNvPr>
          <p:cNvCxnSpPr>
            <a:cxnSpLocks/>
          </p:cNvCxnSpPr>
          <p:nvPr/>
        </p:nvCxnSpPr>
        <p:spPr bwMode="gray">
          <a:xfrm>
            <a:off x="9497148" y="3429000"/>
            <a:ext cx="1951854" cy="0"/>
          </a:xfrm>
          <a:prstGeom prst="line">
            <a:avLst/>
          </a:prstGeom>
          <a:ln w="317500" cap="rnd">
            <a:solidFill>
              <a:schemeClr val="bg1"/>
            </a:solidFill>
            <a:round/>
            <a:tailEnd type="arrow" w="lg"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65718149"/>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64047E-FA3E-49C2-97F7-5B543041A6B9}"/>
              </a:ext>
            </a:extLst>
          </p:cNvPr>
          <p:cNvSpPr>
            <a:spLocks noGrp="1"/>
          </p:cNvSpPr>
          <p:nvPr>
            <p:ph type="title" hasCustomPrompt="1"/>
          </p:nvPr>
        </p:nvSpPr>
        <p:spPr bwMode="gray">
          <a:xfrm>
            <a:off x="1752600" y="2451107"/>
            <a:ext cx="8686800" cy="1523494"/>
          </a:xfrm>
        </p:spPr>
        <p:txBody>
          <a:bodyPr anchor="b"/>
          <a:lstStyle>
            <a:lvl1pPr algn="ctr">
              <a:defRPr sz="5500"/>
            </a:lvl1pPr>
          </a:lstStyle>
          <a:p>
            <a:r>
              <a:rPr lang="en-US" dirty="0"/>
              <a:t>Section title; Arial 55pt, sentence case</a:t>
            </a:r>
          </a:p>
        </p:txBody>
      </p:sp>
      <p:sp>
        <p:nvSpPr>
          <p:cNvPr id="3" name="Subtitle placeholder">
            <a:extLst>
              <a:ext uri="{FF2B5EF4-FFF2-40B4-BE49-F238E27FC236}">
                <a16:creationId xmlns:a16="http://schemas.microsoft.com/office/drawing/2014/main" id="{1984467D-8998-4601-8ABC-FDE348E4BFF2}"/>
              </a:ext>
            </a:extLst>
          </p:cNvPr>
          <p:cNvSpPr>
            <a:spLocks noGrp="1"/>
          </p:cNvSpPr>
          <p:nvPr>
            <p:ph type="body" idx="1" hasCustomPrompt="1"/>
          </p:nvPr>
        </p:nvSpPr>
        <p:spPr bwMode="gray">
          <a:xfrm>
            <a:off x="1752600" y="4255572"/>
            <a:ext cx="8686800" cy="332399"/>
          </a:xfrm>
        </p:spPr>
        <p:txBody>
          <a:bodyPr>
            <a:spAutoFit/>
          </a:bodyPr>
          <a:lstStyle>
            <a:lvl1pPr marL="0" indent="0" algn="ctr">
              <a:lnSpc>
                <a:spcPct val="90000"/>
              </a:lnSpc>
              <a:spcBef>
                <a:spcPts val="0"/>
              </a:spcBef>
              <a:buNone/>
              <a:defRPr sz="2400">
                <a:solidFill>
                  <a:schemeClr val="accent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subtitle (optional); Arial 24pt, sentence case</a:t>
            </a:r>
          </a:p>
        </p:txBody>
      </p:sp>
      <p:sp>
        <p:nvSpPr>
          <p:cNvPr id="5" name="Footer Placeholder 4">
            <a:extLst>
              <a:ext uri="{FF2B5EF4-FFF2-40B4-BE49-F238E27FC236}">
                <a16:creationId xmlns:a16="http://schemas.microsoft.com/office/drawing/2014/main" id="{D444279A-BCE2-4BB7-8BEE-7A06041140C9}"/>
              </a:ext>
            </a:extLst>
          </p:cNvPr>
          <p:cNvSpPr>
            <a:spLocks noGrp="1"/>
          </p:cNvSpPr>
          <p:nvPr>
            <p:ph type="ftr" sz="quarter" idx="11"/>
          </p:nvPr>
        </p:nvSpPr>
        <p:spPr bwMode="gray"/>
        <p:txBody>
          <a:bodyPr/>
          <a:lstStyle/>
          <a:p>
            <a:endParaRPr lang="en-US"/>
          </a:p>
        </p:txBody>
      </p:sp>
      <p:sp>
        <p:nvSpPr>
          <p:cNvPr id="6" name="Slide Number Placeholder 5">
            <a:extLst>
              <a:ext uri="{FF2B5EF4-FFF2-40B4-BE49-F238E27FC236}">
                <a16:creationId xmlns:a16="http://schemas.microsoft.com/office/drawing/2014/main" id="{18C9E9B4-49EA-4882-85A5-CCD50D15CDE0}"/>
              </a:ext>
            </a:extLst>
          </p:cNvPr>
          <p:cNvSpPr>
            <a:spLocks noGrp="1"/>
          </p:cNvSpPr>
          <p:nvPr>
            <p:ph type="sldNum" sz="quarter" idx="12"/>
          </p:nvPr>
        </p:nvSpPr>
        <p:spPr/>
        <p:txBody>
          <a:bodyPr/>
          <a:lstStyle/>
          <a:p>
            <a:fld id="{092CCD66-776E-784D-8A7C-E435BCC11AC4}" type="slidenum">
              <a:rPr lang="en-US" smtClean="0"/>
              <a:t>‹#›</a:t>
            </a:fld>
            <a:endParaRPr lang="en-US"/>
          </a:p>
        </p:txBody>
      </p:sp>
      <p:sp>
        <p:nvSpPr>
          <p:cNvPr id="4" name="Date Placeholder 3" hidden="1">
            <a:extLst>
              <a:ext uri="{FF2B5EF4-FFF2-40B4-BE49-F238E27FC236}">
                <a16:creationId xmlns:a16="http://schemas.microsoft.com/office/drawing/2014/main" id="{39B679AE-D173-4857-9656-61C15B78E493}"/>
              </a:ext>
            </a:extLst>
          </p:cNvPr>
          <p:cNvSpPr>
            <a:spLocks noGrp="1"/>
          </p:cNvSpPr>
          <p:nvPr>
            <p:ph type="dt" sz="half" idx="10"/>
          </p:nvPr>
        </p:nvSpPr>
        <p:spPr/>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2152975929"/>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1101">
          <p15:clr>
            <a:srgbClr val="FBAE40"/>
          </p15:clr>
        </p15:guide>
        <p15:guide id="2" pos="6576">
          <p15:clr>
            <a:srgbClr val="FBAE40"/>
          </p15:clr>
        </p15:guide>
        <p15:guide id="3" orient="horz" pos="2505">
          <p15:clr>
            <a:srgbClr val="FBAE40"/>
          </p15:clr>
        </p15:guide>
        <p15:guide id="4" orient="horz" pos="2679">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type="secHead" preserve="1">
  <p:cSld name="Section Header 02">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64047E-FA3E-49C2-97F7-5B543041A6B9}"/>
              </a:ext>
            </a:extLst>
          </p:cNvPr>
          <p:cNvSpPr>
            <a:spLocks noGrp="1"/>
          </p:cNvSpPr>
          <p:nvPr>
            <p:ph type="title" hasCustomPrompt="1"/>
          </p:nvPr>
        </p:nvSpPr>
        <p:spPr bwMode="gray">
          <a:xfrm>
            <a:off x="1752600" y="2451107"/>
            <a:ext cx="8686800" cy="1523494"/>
          </a:xfrm>
        </p:spPr>
        <p:txBody>
          <a:bodyPr anchor="b"/>
          <a:lstStyle>
            <a:lvl1pPr algn="ctr">
              <a:defRPr sz="5500"/>
            </a:lvl1pPr>
          </a:lstStyle>
          <a:p>
            <a:r>
              <a:rPr lang="en-US" dirty="0"/>
              <a:t>Section title; Arial 55pt, sentence case</a:t>
            </a:r>
          </a:p>
        </p:txBody>
      </p:sp>
      <p:sp>
        <p:nvSpPr>
          <p:cNvPr id="3" name="Subtitle placeholder">
            <a:extLst>
              <a:ext uri="{FF2B5EF4-FFF2-40B4-BE49-F238E27FC236}">
                <a16:creationId xmlns:a16="http://schemas.microsoft.com/office/drawing/2014/main" id="{1984467D-8998-4601-8ABC-FDE348E4BFF2}"/>
              </a:ext>
            </a:extLst>
          </p:cNvPr>
          <p:cNvSpPr>
            <a:spLocks noGrp="1"/>
          </p:cNvSpPr>
          <p:nvPr>
            <p:ph type="body" idx="1" hasCustomPrompt="1"/>
          </p:nvPr>
        </p:nvSpPr>
        <p:spPr bwMode="gray">
          <a:xfrm>
            <a:off x="1752600" y="4255572"/>
            <a:ext cx="8686800" cy="332399"/>
          </a:xfrm>
        </p:spPr>
        <p:txBody>
          <a:bodyPr>
            <a:spAutoFit/>
          </a:bodyPr>
          <a:lstStyle>
            <a:lvl1pPr marL="0" indent="0" algn="ctr">
              <a:lnSpc>
                <a:spcPct val="90000"/>
              </a:lnSpc>
              <a:spcBef>
                <a:spcPts val="0"/>
              </a:spcBef>
              <a:buNone/>
              <a:defRPr sz="2400">
                <a:solidFill>
                  <a:schemeClr val="accent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subtitle (optional); Arial 24pt, sentence case</a:t>
            </a:r>
          </a:p>
        </p:txBody>
      </p:sp>
      <p:sp>
        <p:nvSpPr>
          <p:cNvPr id="5" name="Footer Placeholder 4">
            <a:extLst>
              <a:ext uri="{FF2B5EF4-FFF2-40B4-BE49-F238E27FC236}">
                <a16:creationId xmlns:a16="http://schemas.microsoft.com/office/drawing/2014/main" id="{D444279A-BCE2-4BB7-8BEE-7A06041140C9}"/>
              </a:ext>
            </a:extLst>
          </p:cNvPr>
          <p:cNvSpPr>
            <a:spLocks noGrp="1"/>
          </p:cNvSpPr>
          <p:nvPr>
            <p:ph type="ftr" sz="quarter" idx="11"/>
          </p:nvPr>
        </p:nvSpPr>
        <p:spPr bwMode="gray"/>
        <p:txBody>
          <a:bodyPr/>
          <a:lstStyle/>
          <a:p>
            <a:endParaRPr lang="en-US"/>
          </a:p>
        </p:txBody>
      </p:sp>
      <p:sp>
        <p:nvSpPr>
          <p:cNvPr id="6" name="Slide Number Placeholder 5">
            <a:extLst>
              <a:ext uri="{FF2B5EF4-FFF2-40B4-BE49-F238E27FC236}">
                <a16:creationId xmlns:a16="http://schemas.microsoft.com/office/drawing/2014/main" id="{18C9E9B4-49EA-4882-85A5-CCD50D15CDE0}"/>
              </a:ext>
            </a:extLst>
          </p:cNvPr>
          <p:cNvSpPr>
            <a:spLocks noGrp="1"/>
          </p:cNvSpPr>
          <p:nvPr>
            <p:ph type="sldNum" sz="quarter" idx="12"/>
          </p:nvPr>
        </p:nvSpPr>
        <p:spPr/>
        <p:txBody>
          <a:bodyPr/>
          <a:lstStyle/>
          <a:p>
            <a:fld id="{092CCD66-776E-784D-8A7C-E435BCC11AC4}" type="slidenum">
              <a:rPr lang="en-US" smtClean="0"/>
              <a:t>‹#›</a:t>
            </a:fld>
            <a:endParaRPr lang="en-US"/>
          </a:p>
        </p:txBody>
      </p:sp>
      <p:sp>
        <p:nvSpPr>
          <p:cNvPr id="4" name="Date Placeholder 3" hidden="1">
            <a:extLst>
              <a:ext uri="{FF2B5EF4-FFF2-40B4-BE49-F238E27FC236}">
                <a16:creationId xmlns:a16="http://schemas.microsoft.com/office/drawing/2014/main" id="{39B679AE-D173-4857-9656-61C15B78E493}"/>
              </a:ext>
            </a:extLst>
          </p:cNvPr>
          <p:cNvSpPr>
            <a:spLocks noGrp="1"/>
          </p:cNvSpPr>
          <p:nvPr>
            <p:ph type="dt" sz="half" idx="10"/>
          </p:nvPr>
        </p:nvSpPr>
        <p:spPr/>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1993433567"/>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1101">
          <p15:clr>
            <a:srgbClr val="FBAE40"/>
          </p15:clr>
        </p15:guide>
        <p15:guide id="2" pos="6577">
          <p15:clr>
            <a:srgbClr val="FBAE40"/>
          </p15:clr>
        </p15:guide>
        <p15:guide id="3" orient="horz" pos="2505">
          <p15:clr>
            <a:srgbClr val="FBAE40"/>
          </p15:clr>
        </p15:guide>
        <p15:guide id="4" orient="horz" pos="2679">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preserve="1">
  <p:cSld name="   ___   ">
    <p:bg bwMode="gray">
      <p:bgPr>
        <a:solidFill>
          <a:srgbClr val="7030A0"/>
        </a:solidFill>
        <a:effectLst/>
      </p:bgPr>
    </p:bg>
    <p:spTree>
      <p:nvGrpSpPr>
        <p:cNvPr id="1" name=""/>
        <p:cNvGrpSpPr/>
        <p:nvPr/>
      </p:nvGrpSpPr>
      <p:grpSpPr>
        <a:xfrm>
          <a:off x="0" y="0"/>
          <a:ext cx="0" cy="0"/>
          <a:chOff x="0" y="0"/>
          <a:chExt cx="0" cy="0"/>
        </a:xfrm>
      </p:grpSpPr>
      <p:sp>
        <p:nvSpPr>
          <p:cNvPr id="5" name="TextBox 1">
            <a:extLst>
              <a:ext uri="{FF2B5EF4-FFF2-40B4-BE49-F238E27FC236}">
                <a16:creationId xmlns:a16="http://schemas.microsoft.com/office/drawing/2014/main" id="{3A455D22-8446-4F14-AA52-97E668DEC836}"/>
              </a:ext>
            </a:extLst>
          </p:cNvPr>
          <p:cNvSpPr txBox="1"/>
          <p:nvPr/>
        </p:nvSpPr>
        <p:spPr bwMode="gray">
          <a:xfrm>
            <a:off x="742998" y="1351508"/>
            <a:ext cx="9891327" cy="4154984"/>
          </a:xfrm>
          <a:prstGeom prst="rect">
            <a:avLst/>
          </a:prstGeom>
          <a:noFill/>
        </p:spPr>
        <p:txBody>
          <a:bodyPr wrap="square" lIns="0" tIns="0" rIns="0" bIns="0" rtlCol="0">
            <a:spAutoFit/>
          </a:bodyPr>
          <a:lstStyle/>
          <a:p>
            <a:pPr>
              <a:lnSpc>
                <a:spcPct val="90000"/>
              </a:lnSpc>
              <a:spcBef>
                <a:spcPts val="0"/>
              </a:spcBef>
            </a:pPr>
            <a:r>
              <a:rPr lang="en-US" sz="15000" b="1" dirty="0">
                <a:solidFill>
                  <a:schemeClr val="bg1"/>
                </a:solidFill>
              </a:rPr>
              <a:t>Standard layouts</a:t>
            </a:r>
          </a:p>
        </p:txBody>
      </p:sp>
      <p:cxnSp>
        <p:nvCxnSpPr>
          <p:cNvPr id="4" name="Arrow">
            <a:extLst>
              <a:ext uri="{FF2B5EF4-FFF2-40B4-BE49-F238E27FC236}">
                <a16:creationId xmlns:a16="http://schemas.microsoft.com/office/drawing/2014/main" id="{9FFBF798-5E41-4C4C-8019-BFB1C5FBD16F}"/>
              </a:ext>
              <a:ext uri="{C183D7F6-B498-43B3-948B-1728B52AA6E4}">
                <adec:decorative xmlns:adec="http://schemas.microsoft.com/office/drawing/2017/decorative" val="1"/>
              </a:ext>
            </a:extLst>
          </p:cNvPr>
          <p:cNvCxnSpPr>
            <a:cxnSpLocks/>
          </p:cNvCxnSpPr>
          <p:nvPr/>
        </p:nvCxnSpPr>
        <p:spPr bwMode="gray">
          <a:xfrm>
            <a:off x="9497148" y="3429000"/>
            <a:ext cx="1951854" cy="0"/>
          </a:xfrm>
          <a:prstGeom prst="line">
            <a:avLst/>
          </a:prstGeom>
          <a:ln w="317500" cap="rnd">
            <a:solidFill>
              <a:schemeClr val="bg1"/>
            </a:solidFill>
            <a:round/>
            <a:tailEnd type="arrow" w="lg"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70623690"/>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1C8E8B-99F0-45A8-BCAB-DBB719616F12}"/>
              </a:ext>
            </a:extLst>
          </p:cNvPr>
          <p:cNvSpPr>
            <a:spLocks noGrp="1"/>
          </p:cNvSpPr>
          <p:nvPr>
            <p:ph type="title" hasCustomPrompt="1"/>
          </p:nvPr>
        </p:nvSpPr>
        <p:spPr bwMode="gray"/>
        <p:txBody>
          <a:bodyPr/>
          <a:lstStyle>
            <a:lvl1pPr>
              <a:defRPr/>
            </a:lvl1pPr>
          </a:lstStyle>
          <a:p>
            <a:r>
              <a:rPr lang="en-US" dirty="0"/>
              <a:t>Slide title; Arial 22pt bold, sentence case (1 line)</a:t>
            </a:r>
          </a:p>
        </p:txBody>
      </p:sp>
      <p:sp>
        <p:nvSpPr>
          <p:cNvPr id="4" name="Footer Placeholder 3">
            <a:extLst>
              <a:ext uri="{FF2B5EF4-FFF2-40B4-BE49-F238E27FC236}">
                <a16:creationId xmlns:a16="http://schemas.microsoft.com/office/drawing/2014/main" id="{F7BFA8CA-0947-4A58-87AE-004F617F47B1}"/>
              </a:ext>
            </a:extLst>
          </p:cNvPr>
          <p:cNvSpPr>
            <a:spLocks noGrp="1"/>
          </p:cNvSpPr>
          <p:nvPr>
            <p:ph type="ftr" sz="quarter" idx="11"/>
          </p:nvPr>
        </p:nvSpPr>
        <p:spPr bwMode="gray"/>
        <p:txBody>
          <a:bodyPr/>
          <a:lstStyle/>
          <a:p>
            <a:endParaRPr lang="en-US"/>
          </a:p>
        </p:txBody>
      </p:sp>
      <p:sp>
        <p:nvSpPr>
          <p:cNvPr id="5" name="Slide Number Placeholder 4">
            <a:extLst>
              <a:ext uri="{FF2B5EF4-FFF2-40B4-BE49-F238E27FC236}">
                <a16:creationId xmlns:a16="http://schemas.microsoft.com/office/drawing/2014/main" id="{C408F62C-9090-4EA7-BBD2-481410405BBE}"/>
              </a:ext>
            </a:extLst>
          </p:cNvPr>
          <p:cNvSpPr>
            <a:spLocks noGrp="1"/>
          </p:cNvSpPr>
          <p:nvPr>
            <p:ph type="sldNum" sz="quarter" idx="12"/>
          </p:nvPr>
        </p:nvSpPr>
        <p:spPr/>
        <p:txBody>
          <a:bodyPr/>
          <a:lstStyle/>
          <a:p>
            <a:fld id="{092CCD66-776E-784D-8A7C-E435BCC11AC4}" type="slidenum">
              <a:rPr lang="en-US" smtClean="0"/>
              <a:t>‹#›</a:t>
            </a:fld>
            <a:endParaRPr lang="en-US"/>
          </a:p>
        </p:txBody>
      </p:sp>
      <p:sp>
        <p:nvSpPr>
          <p:cNvPr id="3" name="Date Placeholder 2" hidden="1">
            <a:extLst>
              <a:ext uri="{FF2B5EF4-FFF2-40B4-BE49-F238E27FC236}">
                <a16:creationId xmlns:a16="http://schemas.microsoft.com/office/drawing/2014/main" id="{8A49B71C-EE28-4F4C-994D-7E3486111388}"/>
              </a:ext>
            </a:extLst>
          </p:cNvPr>
          <p:cNvSpPr>
            <a:spLocks noGrp="1"/>
          </p:cNvSpPr>
          <p:nvPr>
            <p:ph type="dt" sz="half" idx="10"/>
          </p:nvPr>
        </p:nvSpPr>
        <p:spPr/>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2860027329"/>
      </p:ext>
    </p:extLst>
  </p:cSld>
  <p:clrMapOvr>
    <a:masterClrMapping/>
  </p:clrMapOvr>
  <p:extLst>
    <p:ext uri="{DCECCB84-F9BA-43D5-87BE-67443E8EF086}">
      <p15:sldGuideLst xmlns:p15="http://schemas.microsoft.com/office/powerpoint/2012/main">
        <p15:guide id="1" orient="horz" pos="3776">
          <p15:clr>
            <a:srgbClr val="FBAE40"/>
          </p15:clr>
        </p15:guide>
        <p15:guide id="3" orient="horz" pos="793">
          <p15:clr>
            <a:srgbClr val="FBAE40"/>
          </p15:clr>
        </p15:guide>
        <p15:guide id="4" orient="horz" pos="344">
          <p15:clr>
            <a:srgbClr val="FBAE4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Title, Subhea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871777-1CC4-46CB-8EB7-B1DE3217D445}"/>
              </a:ext>
            </a:extLst>
          </p:cNvPr>
          <p:cNvSpPr>
            <a:spLocks noGrp="1"/>
          </p:cNvSpPr>
          <p:nvPr>
            <p:ph type="title" hasCustomPrompt="1"/>
          </p:nvPr>
        </p:nvSpPr>
        <p:spPr bwMode="gray"/>
        <p:txBody>
          <a:bodyPr/>
          <a:lstStyle>
            <a:lvl1pPr>
              <a:defRPr/>
            </a:lvl1pPr>
          </a:lstStyle>
          <a:p>
            <a:r>
              <a:rPr lang="en-US" dirty="0"/>
              <a:t>Slide title; Arial 22pt bold, sentence case (1 line)</a:t>
            </a:r>
          </a:p>
        </p:txBody>
      </p:sp>
      <p:sp>
        <p:nvSpPr>
          <p:cNvPr id="8" name="Subtitle placeholder">
            <a:extLst>
              <a:ext uri="{FF2B5EF4-FFF2-40B4-BE49-F238E27FC236}">
                <a16:creationId xmlns:a16="http://schemas.microsoft.com/office/drawing/2014/main" id="{760BD2C6-F5E4-43C7-9A69-D1113FFABFA9}"/>
              </a:ext>
            </a:extLst>
          </p:cNvPr>
          <p:cNvSpPr>
            <a:spLocks noGrp="1"/>
          </p:cNvSpPr>
          <p:nvPr>
            <p:ph type="body" sz="quarter" idx="13" hasCustomPrompt="1"/>
          </p:nvPr>
        </p:nvSpPr>
        <p:spPr bwMode="gray">
          <a:xfrm>
            <a:off x="457198" y="958653"/>
            <a:ext cx="9601200" cy="269304"/>
          </a:xfrm>
        </p:spPr>
        <p:txBody>
          <a:bodyPr wrap="square">
            <a:spAutoFit/>
          </a:bodyPr>
          <a:lstStyle>
            <a:lvl1pPr>
              <a:lnSpc>
                <a:spcPct val="100000"/>
              </a:lnSpc>
              <a:spcBef>
                <a:spcPts val="0"/>
              </a:spcBef>
              <a:defRPr sz="1750" b="1">
                <a:solidFill>
                  <a:schemeClr val="accent6"/>
                </a:solidFill>
              </a:defRPr>
            </a:lvl1pPr>
          </a:lstStyle>
          <a:p>
            <a:pPr lvl="0"/>
            <a:r>
              <a:rPr lang="en-US" dirty="0"/>
              <a:t>Slide subtitle; Arial 17.5pt bold, sentence case (1 line)</a:t>
            </a:r>
          </a:p>
        </p:txBody>
      </p:sp>
      <p:sp>
        <p:nvSpPr>
          <p:cNvPr id="4" name="Footer Placeholder 3">
            <a:extLst>
              <a:ext uri="{FF2B5EF4-FFF2-40B4-BE49-F238E27FC236}">
                <a16:creationId xmlns:a16="http://schemas.microsoft.com/office/drawing/2014/main" id="{20A558EA-9255-4DE1-B9D1-B0557684C783}"/>
              </a:ext>
            </a:extLst>
          </p:cNvPr>
          <p:cNvSpPr>
            <a:spLocks noGrp="1"/>
          </p:cNvSpPr>
          <p:nvPr>
            <p:ph type="ftr" sz="quarter" idx="11"/>
          </p:nvPr>
        </p:nvSpPr>
        <p:spPr bwMode="gray"/>
        <p:txBody>
          <a:bodyPr/>
          <a:lstStyle/>
          <a:p>
            <a:endParaRPr lang="en-US"/>
          </a:p>
        </p:txBody>
      </p:sp>
      <p:sp>
        <p:nvSpPr>
          <p:cNvPr id="5" name="Slide Number Placeholder 4">
            <a:extLst>
              <a:ext uri="{FF2B5EF4-FFF2-40B4-BE49-F238E27FC236}">
                <a16:creationId xmlns:a16="http://schemas.microsoft.com/office/drawing/2014/main" id="{CFBBDC95-8D51-42CB-B4C0-9B8E3C030FAA}"/>
              </a:ext>
            </a:extLst>
          </p:cNvPr>
          <p:cNvSpPr>
            <a:spLocks noGrp="1"/>
          </p:cNvSpPr>
          <p:nvPr>
            <p:ph type="sldNum" sz="quarter" idx="12"/>
          </p:nvPr>
        </p:nvSpPr>
        <p:spPr/>
        <p:txBody>
          <a:bodyPr/>
          <a:lstStyle/>
          <a:p>
            <a:fld id="{092CCD66-776E-784D-8A7C-E435BCC11AC4}" type="slidenum">
              <a:rPr lang="en-US" smtClean="0"/>
              <a:t>‹#›</a:t>
            </a:fld>
            <a:endParaRPr lang="en-US"/>
          </a:p>
        </p:txBody>
      </p:sp>
      <p:sp>
        <p:nvSpPr>
          <p:cNvPr id="3" name="Date Placeholder 2" hidden="1">
            <a:extLst>
              <a:ext uri="{FF2B5EF4-FFF2-40B4-BE49-F238E27FC236}">
                <a16:creationId xmlns:a16="http://schemas.microsoft.com/office/drawing/2014/main" id="{76B3DF85-06AB-4D09-9458-B0A4DE468FDB}"/>
              </a:ext>
            </a:extLst>
          </p:cNvPr>
          <p:cNvSpPr>
            <a:spLocks noGrp="1"/>
          </p:cNvSpPr>
          <p:nvPr>
            <p:ph type="dt" sz="half" idx="10"/>
          </p:nvPr>
        </p:nvSpPr>
        <p:spPr/>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3465546098"/>
      </p:ext>
    </p:extLst>
  </p:cSld>
  <p:clrMapOvr>
    <a:masterClrMapping/>
  </p:clrMapOvr>
  <p:extLst>
    <p:ext uri="{DCECCB84-F9BA-43D5-87BE-67443E8EF086}">
      <p15:sldGuideLst xmlns:p15="http://schemas.microsoft.com/office/powerpoint/2012/main">
        <p15:guide id="1" orient="horz" pos="3776">
          <p15:clr>
            <a:srgbClr val="FBAE40"/>
          </p15:clr>
        </p15:guide>
        <p15:guide id="2" orient="horz" pos="603">
          <p15:clr>
            <a:srgbClr val="FBAE40"/>
          </p15:clr>
        </p15:guide>
        <p15:guide id="3" orient="horz" pos="1014">
          <p15:clr>
            <a:srgbClr val="FBAE40"/>
          </p15:clr>
        </p15:guide>
        <p15:guide id="4" orient="horz" pos="344">
          <p15:clr>
            <a:srgbClr val="FBAE4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type="titleOnly" preserve="1">
  <p:cSld name="Title Only, Two Lin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1C8E8B-99F0-45A8-BCAB-DBB719616F12}"/>
              </a:ext>
            </a:extLst>
          </p:cNvPr>
          <p:cNvSpPr>
            <a:spLocks noGrp="1"/>
          </p:cNvSpPr>
          <p:nvPr>
            <p:ph type="title" hasCustomPrompt="1"/>
          </p:nvPr>
        </p:nvSpPr>
        <p:spPr bwMode="gray">
          <a:xfrm>
            <a:off x="457199" y="555639"/>
            <a:ext cx="9601200" cy="609398"/>
          </a:xfrm>
        </p:spPr>
        <p:txBody>
          <a:bodyPr/>
          <a:lstStyle>
            <a:lvl1pPr>
              <a:defRPr/>
            </a:lvl1pPr>
          </a:lstStyle>
          <a:p>
            <a:r>
              <a:rPr lang="en-US" dirty="0"/>
              <a:t>Slide title; Arial 22pt bold, sentence case. This layout accommodates a slide title that extends downward to a second line (max. 2 lines).</a:t>
            </a:r>
          </a:p>
        </p:txBody>
      </p:sp>
      <p:sp>
        <p:nvSpPr>
          <p:cNvPr id="7" name="Footer Placeholder 6">
            <a:extLst>
              <a:ext uri="{FF2B5EF4-FFF2-40B4-BE49-F238E27FC236}">
                <a16:creationId xmlns:a16="http://schemas.microsoft.com/office/drawing/2014/main" id="{2F19E74A-0080-4967-9833-9ACB7226DDE7}"/>
              </a:ext>
            </a:extLst>
          </p:cNvPr>
          <p:cNvSpPr>
            <a:spLocks noGrp="1"/>
          </p:cNvSpPr>
          <p:nvPr>
            <p:ph type="ftr" sz="quarter" idx="11"/>
          </p:nvPr>
        </p:nvSpPr>
        <p:spPr/>
        <p:txBody>
          <a:bodyPr/>
          <a:lstStyle/>
          <a:p>
            <a:endParaRPr lang="en-US"/>
          </a:p>
        </p:txBody>
      </p:sp>
      <p:sp>
        <p:nvSpPr>
          <p:cNvPr id="8" name="Slide Number Placeholder 7">
            <a:extLst>
              <a:ext uri="{FF2B5EF4-FFF2-40B4-BE49-F238E27FC236}">
                <a16:creationId xmlns:a16="http://schemas.microsoft.com/office/drawing/2014/main" id="{8B45D769-A041-452F-B2B9-DCBF82634579}"/>
              </a:ext>
            </a:extLst>
          </p:cNvPr>
          <p:cNvSpPr>
            <a:spLocks noGrp="1"/>
          </p:cNvSpPr>
          <p:nvPr>
            <p:ph type="sldNum" sz="quarter" idx="12"/>
          </p:nvPr>
        </p:nvSpPr>
        <p:spPr/>
        <p:txBody>
          <a:bodyPr/>
          <a:lstStyle/>
          <a:p>
            <a:fld id="{092CCD66-776E-784D-8A7C-E435BCC11AC4}" type="slidenum">
              <a:rPr lang="en-US" smtClean="0"/>
              <a:t>‹#›</a:t>
            </a:fld>
            <a:endParaRPr lang="en-US"/>
          </a:p>
        </p:txBody>
      </p:sp>
      <p:sp>
        <p:nvSpPr>
          <p:cNvPr id="6" name="Date Placeholder 5" hidden="1">
            <a:extLst>
              <a:ext uri="{FF2B5EF4-FFF2-40B4-BE49-F238E27FC236}">
                <a16:creationId xmlns:a16="http://schemas.microsoft.com/office/drawing/2014/main" id="{371431DB-E6A6-49C5-8087-27C6A3B2A54B}"/>
              </a:ext>
            </a:extLst>
          </p:cNvPr>
          <p:cNvSpPr>
            <a:spLocks noGrp="1"/>
          </p:cNvSpPr>
          <p:nvPr>
            <p:ph type="dt" sz="half" idx="10"/>
          </p:nvPr>
        </p:nvSpPr>
        <p:spPr/>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3883507496"/>
      </p:ext>
    </p:extLst>
  </p:cSld>
  <p:clrMapOvr>
    <a:masterClrMapping/>
  </p:clrMapOvr>
  <p:extLst>
    <p:ext uri="{DCECCB84-F9BA-43D5-87BE-67443E8EF086}">
      <p15:sldGuideLst xmlns:p15="http://schemas.microsoft.com/office/powerpoint/2012/main">
        <p15:guide id="1" orient="horz" pos="3776">
          <p15:clr>
            <a:srgbClr val="FBAE40"/>
          </p15:clr>
        </p15:guide>
        <p15:guide id="3" orient="horz" pos="1016">
          <p15:clr>
            <a:srgbClr val="FBAE40"/>
          </p15:clr>
        </p15:guide>
        <p15:guide id="4" orient="horz" pos="344">
          <p15:clr>
            <a:srgbClr val="FBAE4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3F07F8-7529-498B-8D34-E0851EDB82CA}"/>
              </a:ext>
            </a:extLst>
          </p:cNvPr>
          <p:cNvSpPr>
            <a:spLocks noGrp="1"/>
          </p:cNvSpPr>
          <p:nvPr>
            <p:ph type="title" hasCustomPrompt="1"/>
          </p:nvPr>
        </p:nvSpPr>
        <p:spPr bwMode="gray"/>
        <p:txBody>
          <a:bodyPr/>
          <a:lstStyle>
            <a:lvl1pPr>
              <a:defRPr/>
            </a:lvl1pPr>
          </a:lstStyle>
          <a:p>
            <a:r>
              <a:rPr lang="en-US" dirty="0"/>
              <a:t>Slide title; Arial 22pt bold, sentence case (1 line)</a:t>
            </a:r>
          </a:p>
        </p:txBody>
      </p:sp>
      <p:sp>
        <p:nvSpPr>
          <p:cNvPr id="3" name="Content Placeholder 2">
            <a:extLst>
              <a:ext uri="{FF2B5EF4-FFF2-40B4-BE49-F238E27FC236}">
                <a16:creationId xmlns:a16="http://schemas.microsoft.com/office/drawing/2014/main" id="{97828B26-FB6F-4B30-8973-00FC53DA3EAD}"/>
              </a:ext>
            </a:extLst>
          </p:cNvPr>
          <p:cNvSpPr>
            <a:spLocks noGrp="1"/>
          </p:cNvSpPr>
          <p:nvPr>
            <p:ph idx="1" hasCustomPrompt="1"/>
          </p:nvPr>
        </p:nvSpPr>
        <p:spPr bwMode="gray">
          <a:xfrm>
            <a:off x="1524000" y="1557210"/>
            <a:ext cx="9144000" cy="3930085"/>
          </a:xfrm>
        </p:spPr>
        <p:txBody>
          <a:bodyPr/>
          <a:lstStyle/>
          <a:p>
            <a:pPr lvl="0"/>
            <a:r>
              <a:rPr lang="en-US" dirty="0"/>
              <a:t>Click to type text. To activate sub-level formatting,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C6F9B0AB-0E2D-494E-B617-49AC025A7447}"/>
              </a:ext>
            </a:extLst>
          </p:cNvPr>
          <p:cNvSpPr>
            <a:spLocks noGrp="1"/>
          </p:cNvSpPr>
          <p:nvPr>
            <p:ph type="ftr" sz="quarter" idx="11"/>
          </p:nvPr>
        </p:nvSpPr>
        <p:spPr bwMode="gray"/>
        <p:txBody>
          <a:bodyPr/>
          <a:lstStyle/>
          <a:p>
            <a:endParaRPr lang="en-US"/>
          </a:p>
        </p:txBody>
      </p:sp>
      <p:sp>
        <p:nvSpPr>
          <p:cNvPr id="6" name="Slide Number Placeholder 5">
            <a:extLst>
              <a:ext uri="{FF2B5EF4-FFF2-40B4-BE49-F238E27FC236}">
                <a16:creationId xmlns:a16="http://schemas.microsoft.com/office/drawing/2014/main" id="{E92844E1-DCBE-4FE7-B46C-155141DCD59B}"/>
              </a:ext>
            </a:extLst>
          </p:cNvPr>
          <p:cNvSpPr>
            <a:spLocks noGrp="1"/>
          </p:cNvSpPr>
          <p:nvPr>
            <p:ph type="sldNum" sz="quarter" idx="12"/>
          </p:nvPr>
        </p:nvSpPr>
        <p:spPr bwMode="gray"/>
        <p:txBody>
          <a:bodyPr/>
          <a:lstStyle/>
          <a:p>
            <a:fld id="{092CCD66-776E-784D-8A7C-E435BCC11AC4}" type="slidenum">
              <a:rPr lang="en-US" smtClean="0"/>
              <a:t>‹#›</a:t>
            </a:fld>
            <a:endParaRPr lang="en-US"/>
          </a:p>
        </p:txBody>
      </p:sp>
      <p:sp>
        <p:nvSpPr>
          <p:cNvPr id="4" name="Date Placeholder 3" hidden="1">
            <a:extLst>
              <a:ext uri="{FF2B5EF4-FFF2-40B4-BE49-F238E27FC236}">
                <a16:creationId xmlns:a16="http://schemas.microsoft.com/office/drawing/2014/main" id="{E8F05950-6299-4B4F-B254-8E9E230299D9}"/>
              </a:ext>
            </a:extLst>
          </p:cNvPr>
          <p:cNvSpPr>
            <a:spLocks noGrp="1"/>
          </p:cNvSpPr>
          <p:nvPr>
            <p:ph type="dt" sz="half" idx="10"/>
          </p:nvPr>
        </p:nvSpPr>
        <p:spPr bwMode="gray"/>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3048286862"/>
      </p:ext>
    </p:extLst>
  </p:cSld>
  <p:clrMapOvr>
    <a:masterClrMapping/>
  </p:clrMapOvr>
  <p:extLst>
    <p:ext uri="{DCECCB84-F9BA-43D5-87BE-67443E8EF086}">
      <p15:sldGuideLst xmlns:p15="http://schemas.microsoft.com/office/powerpoint/2012/main">
        <p15:guide id="1" orient="horz" pos="3776">
          <p15:clr>
            <a:srgbClr val="FBAE40"/>
          </p15:clr>
        </p15:guide>
        <p15:guide id="2" orient="horz" pos="792">
          <p15:clr>
            <a:srgbClr val="FBAE40"/>
          </p15:clr>
        </p15:guide>
        <p15:guide id="3" orient="horz" pos="344">
          <p15:clr>
            <a:srgbClr val="FBAE4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Blank">
    <p:bg bwMode="gray">
      <p:bgRef idx="1001">
        <a:schemeClr val="bg1"/>
      </p:bgRef>
    </p:bg>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D820AF22-0BC8-4D54-AFFC-11C9299ACFC0}"/>
              </a:ext>
            </a:extLst>
          </p:cNvPr>
          <p:cNvSpPr>
            <a:spLocks noGrp="1"/>
          </p:cNvSpPr>
          <p:nvPr>
            <p:ph type="ftr" sz="quarter" idx="11"/>
          </p:nvPr>
        </p:nvSpPr>
        <p:spPr bwMode="gray"/>
        <p:txBody>
          <a:bodyPr/>
          <a:lstStyle/>
          <a:p>
            <a:endParaRPr lang="en-US"/>
          </a:p>
        </p:txBody>
      </p:sp>
      <p:sp>
        <p:nvSpPr>
          <p:cNvPr id="4" name="Slide Number Placeholder 3">
            <a:extLst>
              <a:ext uri="{FF2B5EF4-FFF2-40B4-BE49-F238E27FC236}">
                <a16:creationId xmlns:a16="http://schemas.microsoft.com/office/drawing/2014/main" id="{7F8E785F-27DE-459F-AC73-FAA76F4C475F}"/>
              </a:ext>
            </a:extLst>
          </p:cNvPr>
          <p:cNvSpPr>
            <a:spLocks noGrp="1"/>
          </p:cNvSpPr>
          <p:nvPr>
            <p:ph type="sldNum" sz="quarter" idx="12"/>
          </p:nvPr>
        </p:nvSpPr>
        <p:spPr/>
        <p:txBody>
          <a:bodyPr/>
          <a:lstStyle/>
          <a:p>
            <a:fld id="{092CCD66-776E-784D-8A7C-E435BCC11AC4}" type="slidenum">
              <a:rPr lang="en-US" smtClean="0"/>
              <a:t>‹#›</a:t>
            </a:fld>
            <a:endParaRPr lang="en-US"/>
          </a:p>
        </p:txBody>
      </p:sp>
      <p:sp>
        <p:nvSpPr>
          <p:cNvPr id="2" name="Date Placeholder 1" hidden="1">
            <a:extLst>
              <a:ext uri="{FF2B5EF4-FFF2-40B4-BE49-F238E27FC236}">
                <a16:creationId xmlns:a16="http://schemas.microsoft.com/office/drawing/2014/main" id="{2A88930E-BBA5-4E1B-A5EF-DED17AD07096}"/>
              </a:ext>
            </a:extLst>
          </p:cNvPr>
          <p:cNvSpPr>
            <a:spLocks noGrp="1"/>
          </p:cNvSpPr>
          <p:nvPr>
            <p:ph type="dt" sz="half" idx="10"/>
          </p:nvPr>
        </p:nvSpPr>
        <p:spPr/>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3901382440"/>
      </p:ext>
    </p:extLst>
  </p:cSld>
  <p:clrMapOvr>
    <a:masterClrMapping/>
  </p:clrMapOvr>
  <p:extLst>
    <p:ext uri="{DCECCB84-F9BA-43D5-87BE-67443E8EF086}">
      <p15:sldGuideLst xmlns:p15="http://schemas.microsoft.com/office/powerpoint/2012/main">
        <p15:guide id="1" orient="horz" pos="3776">
          <p15:clr>
            <a:srgbClr val="FBAE40"/>
          </p15:clr>
        </p15:guide>
        <p15:guide id="4" orient="horz" pos="344">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  ___  ">
    <p:bg bwMode="gray">
      <p:bgPr>
        <a:solidFill>
          <a:srgbClr val="7030A0"/>
        </a:solidFill>
        <a:effectLst/>
      </p:bgPr>
    </p:bg>
    <p:spTree>
      <p:nvGrpSpPr>
        <p:cNvPr id="1" name=""/>
        <p:cNvGrpSpPr/>
        <p:nvPr/>
      </p:nvGrpSpPr>
      <p:grpSpPr>
        <a:xfrm>
          <a:off x="0" y="0"/>
          <a:ext cx="0" cy="0"/>
          <a:chOff x="0" y="0"/>
          <a:chExt cx="0" cy="0"/>
        </a:xfrm>
      </p:grpSpPr>
      <p:sp>
        <p:nvSpPr>
          <p:cNvPr id="12" name="TextBox 1">
            <a:extLst>
              <a:ext uri="{FF2B5EF4-FFF2-40B4-BE49-F238E27FC236}">
                <a16:creationId xmlns:a16="http://schemas.microsoft.com/office/drawing/2014/main" id="{13F80B4D-94E3-497C-9014-7F8EABA417B7}"/>
              </a:ext>
            </a:extLst>
          </p:cNvPr>
          <p:cNvSpPr txBox="1"/>
          <p:nvPr/>
        </p:nvSpPr>
        <p:spPr bwMode="gray">
          <a:xfrm>
            <a:off x="742998" y="1351508"/>
            <a:ext cx="9891327" cy="4154984"/>
          </a:xfrm>
          <a:prstGeom prst="rect">
            <a:avLst/>
          </a:prstGeom>
          <a:noFill/>
        </p:spPr>
        <p:txBody>
          <a:bodyPr wrap="square" lIns="0" tIns="0" rIns="0" bIns="0" rtlCol="0">
            <a:spAutoFit/>
          </a:bodyPr>
          <a:lstStyle/>
          <a:p>
            <a:pPr>
              <a:lnSpc>
                <a:spcPct val="90000"/>
              </a:lnSpc>
              <a:spcBef>
                <a:spcPts val="0"/>
              </a:spcBef>
            </a:pPr>
            <a:r>
              <a:rPr lang="en-US" sz="15000" b="1" dirty="0">
                <a:solidFill>
                  <a:schemeClr val="bg1"/>
                </a:solidFill>
              </a:rPr>
              <a:t>Section headers</a:t>
            </a:r>
          </a:p>
        </p:txBody>
      </p:sp>
      <p:cxnSp>
        <p:nvCxnSpPr>
          <p:cNvPr id="4" name="Orange arrow">
            <a:extLst>
              <a:ext uri="{FF2B5EF4-FFF2-40B4-BE49-F238E27FC236}">
                <a16:creationId xmlns:a16="http://schemas.microsoft.com/office/drawing/2014/main" id="{5CA4857D-50A4-4F6E-8AC6-F53991E25BA7}"/>
              </a:ext>
              <a:ext uri="{C183D7F6-B498-43B3-948B-1728B52AA6E4}">
                <adec:decorative xmlns:adec="http://schemas.microsoft.com/office/drawing/2017/decorative" val="1"/>
              </a:ext>
            </a:extLst>
          </p:cNvPr>
          <p:cNvCxnSpPr>
            <a:cxnSpLocks/>
          </p:cNvCxnSpPr>
          <p:nvPr/>
        </p:nvCxnSpPr>
        <p:spPr bwMode="gray">
          <a:xfrm>
            <a:off x="9497148" y="3429000"/>
            <a:ext cx="1951854" cy="0"/>
          </a:xfrm>
          <a:prstGeom prst="line">
            <a:avLst/>
          </a:prstGeom>
          <a:ln w="317500" cap="rnd">
            <a:solidFill>
              <a:schemeClr val="bg1"/>
            </a:solidFill>
            <a:round/>
            <a:tailEnd type="arrow" w="lg"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6537012"/>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preserve="1">
  <p:cSld name="    ___    ">
    <p:bg bwMode="gray">
      <p:bgPr>
        <a:solidFill>
          <a:srgbClr val="7030A0"/>
        </a:solidFill>
        <a:effectLst/>
      </p:bgPr>
    </p:bg>
    <p:spTree>
      <p:nvGrpSpPr>
        <p:cNvPr id="1" name=""/>
        <p:cNvGrpSpPr/>
        <p:nvPr/>
      </p:nvGrpSpPr>
      <p:grpSpPr>
        <a:xfrm>
          <a:off x="0" y="0"/>
          <a:ext cx="0" cy="0"/>
          <a:chOff x="0" y="0"/>
          <a:chExt cx="0" cy="0"/>
        </a:xfrm>
      </p:grpSpPr>
      <p:sp>
        <p:nvSpPr>
          <p:cNvPr id="12" name="TextBox 1">
            <a:extLst>
              <a:ext uri="{FF2B5EF4-FFF2-40B4-BE49-F238E27FC236}">
                <a16:creationId xmlns:a16="http://schemas.microsoft.com/office/drawing/2014/main" id="{32CFB013-0FEF-48E9-80F2-E18D541C5EDC}"/>
              </a:ext>
            </a:extLst>
          </p:cNvPr>
          <p:cNvSpPr txBox="1"/>
          <p:nvPr/>
        </p:nvSpPr>
        <p:spPr bwMode="gray">
          <a:xfrm>
            <a:off x="742998" y="1351508"/>
            <a:ext cx="9891327" cy="4154984"/>
          </a:xfrm>
          <a:prstGeom prst="rect">
            <a:avLst/>
          </a:prstGeom>
          <a:noFill/>
        </p:spPr>
        <p:txBody>
          <a:bodyPr wrap="square" lIns="0" tIns="0" rIns="0" bIns="0" rtlCol="0">
            <a:spAutoFit/>
          </a:bodyPr>
          <a:lstStyle/>
          <a:p>
            <a:pPr>
              <a:lnSpc>
                <a:spcPct val="90000"/>
              </a:lnSpc>
              <a:spcBef>
                <a:spcPts val="0"/>
              </a:spcBef>
            </a:pPr>
            <a:r>
              <a:rPr lang="en-US" sz="15000" b="1" dirty="0">
                <a:solidFill>
                  <a:schemeClr val="bg1"/>
                </a:solidFill>
              </a:rPr>
              <a:t>Quotes/</a:t>
            </a:r>
            <a:br>
              <a:rPr lang="en-US" sz="15000" b="1" dirty="0">
                <a:solidFill>
                  <a:schemeClr val="bg1"/>
                </a:solidFill>
              </a:rPr>
            </a:br>
            <a:r>
              <a:rPr lang="en-US" sz="15000" b="1" dirty="0">
                <a:solidFill>
                  <a:schemeClr val="bg1"/>
                </a:solidFill>
              </a:rPr>
              <a:t>facts</a:t>
            </a:r>
          </a:p>
        </p:txBody>
      </p:sp>
      <p:cxnSp>
        <p:nvCxnSpPr>
          <p:cNvPr id="4" name="Arrow">
            <a:extLst>
              <a:ext uri="{FF2B5EF4-FFF2-40B4-BE49-F238E27FC236}">
                <a16:creationId xmlns:a16="http://schemas.microsoft.com/office/drawing/2014/main" id="{072CDE07-2C86-4CA9-AA97-FE831103A7B5}"/>
              </a:ext>
              <a:ext uri="{C183D7F6-B498-43B3-948B-1728B52AA6E4}">
                <adec:decorative xmlns:adec="http://schemas.microsoft.com/office/drawing/2017/decorative" val="1"/>
              </a:ext>
            </a:extLst>
          </p:cNvPr>
          <p:cNvCxnSpPr>
            <a:cxnSpLocks/>
          </p:cNvCxnSpPr>
          <p:nvPr/>
        </p:nvCxnSpPr>
        <p:spPr bwMode="gray">
          <a:xfrm>
            <a:off x="9497148" y="3429000"/>
            <a:ext cx="1951854" cy="0"/>
          </a:xfrm>
          <a:prstGeom prst="line">
            <a:avLst/>
          </a:prstGeom>
          <a:ln w="317500" cap="rnd">
            <a:solidFill>
              <a:schemeClr val="bg1"/>
            </a:solidFill>
            <a:round/>
            <a:tailEnd type="arrow" w="lg"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78644078"/>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7" name="Sky blue background">
            <a:extLst>
              <a:ext uri="{FF2B5EF4-FFF2-40B4-BE49-F238E27FC236}">
                <a16:creationId xmlns:a16="http://schemas.microsoft.com/office/drawing/2014/main" id="{EE1EB717-079D-4382-BC6B-05400E354E1D}"/>
              </a:ext>
              <a:ext uri="{C183D7F6-B498-43B3-948B-1728B52AA6E4}">
                <adec:decorative xmlns:adec="http://schemas.microsoft.com/office/drawing/2017/decorative" val="1"/>
              </a:ext>
            </a:extLst>
          </p:cNvPr>
          <p:cNvSpPr/>
          <p:nvPr/>
        </p:nvSpPr>
        <p:spPr bwMode="gray">
          <a:xfrm>
            <a:off x="184404" y="182880"/>
            <a:ext cx="11823192" cy="5936084"/>
          </a:xfrm>
          <a:prstGeom prst="roundRect">
            <a:avLst>
              <a:gd name="adj" fmla="val 1011"/>
            </a:avLst>
          </a:prstGeom>
          <a:solidFill>
            <a:schemeClr val="bg2"/>
          </a:solidFill>
          <a:ln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0"/>
              </a:spcBef>
              <a:spcAft>
                <a:spcPts val="0"/>
              </a:spcAft>
            </a:pPr>
            <a:endParaRPr lang="en-US" sz="1400" b="0" i="0" u="none" baseline="0" dirty="0">
              <a:solidFill>
                <a:srgbClr val="FFFFFF"/>
              </a:solidFill>
            </a:endParaRPr>
          </a:p>
        </p:txBody>
      </p:sp>
      <p:pic>
        <p:nvPicPr>
          <p:cNvPr id="11" name="Quotemark" descr="Large, stylized quotation mark">
            <a:extLst>
              <a:ext uri="{FF2B5EF4-FFF2-40B4-BE49-F238E27FC236}">
                <a16:creationId xmlns:a16="http://schemas.microsoft.com/office/drawing/2014/main" id="{034DE437-E18F-4BCB-BE69-5295B9D49647}"/>
              </a:ext>
              <a:ext uri="{C183D7F6-B498-43B3-948B-1728B52AA6E4}">
                <adec:decorative xmlns:adec="http://schemas.microsoft.com/office/drawing/2017/decorative" val="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5859458" y="1131593"/>
            <a:ext cx="473085" cy="473085"/>
          </a:xfrm>
          <a:prstGeom prst="rect">
            <a:avLst/>
          </a:prstGeom>
        </p:spPr>
      </p:pic>
      <p:sp>
        <p:nvSpPr>
          <p:cNvPr id="6" name="Text Placeholder 5">
            <a:extLst>
              <a:ext uri="{FF2B5EF4-FFF2-40B4-BE49-F238E27FC236}">
                <a16:creationId xmlns:a16="http://schemas.microsoft.com/office/drawing/2014/main" id="{268D9530-7244-4EEA-9E87-B99110498E7E}"/>
              </a:ext>
            </a:extLst>
          </p:cNvPr>
          <p:cNvSpPr>
            <a:spLocks noGrp="1"/>
          </p:cNvSpPr>
          <p:nvPr>
            <p:ph type="body" sz="quarter" idx="13" hasCustomPrompt="1"/>
          </p:nvPr>
        </p:nvSpPr>
        <p:spPr bwMode="gray">
          <a:xfrm>
            <a:off x="1976438" y="1841285"/>
            <a:ext cx="8235950" cy="2798977"/>
          </a:xfrm>
        </p:spPr>
        <p:txBody>
          <a:bodyPr>
            <a:normAutofit/>
          </a:bodyPr>
          <a:lstStyle>
            <a:lvl1pPr algn="ctr">
              <a:spcBef>
                <a:spcPts val="1200"/>
              </a:spcBef>
              <a:defRPr sz="2600">
                <a:solidFill>
                  <a:schemeClr val="accent6"/>
                </a:solidFill>
              </a:defRPr>
            </a:lvl1pPr>
            <a:lvl2pPr>
              <a:defRPr sz="2600">
                <a:solidFill>
                  <a:schemeClr val="accent5"/>
                </a:solidFill>
              </a:defRPr>
            </a:lvl2pPr>
            <a:lvl3pPr>
              <a:defRPr sz="2600">
                <a:solidFill>
                  <a:schemeClr val="accent5"/>
                </a:solidFill>
              </a:defRPr>
            </a:lvl3pPr>
            <a:lvl4pPr>
              <a:defRPr sz="2600">
                <a:solidFill>
                  <a:schemeClr val="accent5"/>
                </a:solidFill>
              </a:defRPr>
            </a:lvl4pPr>
            <a:lvl5pPr>
              <a:defRPr sz="2600">
                <a:solidFill>
                  <a:schemeClr val="accent5"/>
                </a:solidFill>
              </a:defRPr>
            </a:lvl5pPr>
          </a:lstStyle>
          <a:p>
            <a:pPr lvl="0"/>
            <a:r>
              <a:rPr lang="en-US" dirty="0"/>
              <a:t>“Use this textbox to include quotes without an attribution photo. Arial 26pt, sentence case. Do not modify size or placement of textbox.”</a:t>
            </a:r>
          </a:p>
        </p:txBody>
      </p:sp>
      <p:sp>
        <p:nvSpPr>
          <p:cNvPr id="10" name="Text Placeholder 9">
            <a:extLst>
              <a:ext uri="{FF2B5EF4-FFF2-40B4-BE49-F238E27FC236}">
                <a16:creationId xmlns:a16="http://schemas.microsoft.com/office/drawing/2014/main" id="{534C88A3-66AA-4865-9DC5-9F2DF606433E}"/>
              </a:ext>
            </a:extLst>
          </p:cNvPr>
          <p:cNvSpPr>
            <a:spLocks noGrp="1"/>
          </p:cNvSpPr>
          <p:nvPr>
            <p:ph type="body" sz="quarter" idx="14" hasCustomPrompt="1"/>
          </p:nvPr>
        </p:nvSpPr>
        <p:spPr bwMode="gray">
          <a:xfrm>
            <a:off x="3695700" y="5370594"/>
            <a:ext cx="4800600" cy="215444"/>
          </a:xfrm>
        </p:spPr>
        <p:txBody>
          <a:bodyPr wrap="square" anchor="b">
            <a:spAutoFit/>
          </a:bodyPr>
          <a:lstStyle>
            <a:lvl1pPr algn="ctr">
              <a:defRPr sz="1400" b="1">
                <a:solidFill>
                  <a:schemeClr val="accent6"/>
                </a:solidFill>
              </a:defRPr>
            </a:lvl1pPr>
            <a:lvl2pPr algn="ctr">
              <a:defRPr sz="1400" b="1">
                <a:solidFill>
                  <a:schemeClr val="accent5"/>
                </a:solidFill>
              </a:defRPr>
            </a:lvl2pPr>
            <a:lvl3pPr algn="ctr">
              <a:defRPr sz="1400" b="1">
                <a:solidFill>
                  <a:schemeClr val="accent5"/>
                </a:solidFill>
              </a:defRPr>
            </a:lvl3pPr>
            <a:lvl4pPr algn="ctr">
              <a:defRPr sz="1400" b="1">
                <a:solidFill>
                  <a:schemeClr val="accent5"/>
                </a:solidFill>
              </a:defRPr>
            </a:lvl4pPr>
            <a:lvl5pPr algn="ctr">
              <a:defRPr sz="1400" b="1">
                <a:solidFill>
                  <a:schemeClr val="accent5"/>
                </a:solidFill>
              </a:defRPr>
            </a:lvl5pPr>
          </a:lstStyle>
          <a:p>
            <a:pPr lvl="0"/>
            <a:r>
              <a:rPr lang="en-US" dirty="0"/>
              <a:t>Attribution name, Arial 14pt</a:t>
            </a:r>
          </a:p>
        </p:txBody>
      </p:sp>
      <p:sp>
        <p:nvSpPr>
          <p:cNvPr id="15" name="Text Placeholder 9">
            <a:extLst>
              <a:ext uri="{FF2B5EF4-FFF2-40B4-BE49-F238E27FC236}">
                <a16:creationId xmlns:a16="http://schemas.microsoft.com/office/drawing/2014/main" id="{539E5E69-25FD-4D9F-BEEC-39E50CAC01B9}"/>
              </a:ext>
            </a:extLst>
          </p:cNvPr>
          <p:cNvSpPr>
            <a:spLocks noGrp="1"/>
          </p:cNvSpPr>
          <p:nvPr>
            <p:ph type="body" sz="quarter" idx="15" hasCustomPrompt="1"/>
          </p:nvPr>
        </p:nvSpPr>
        <p:spPr bwMode="gray">
          <a:xfrm>
            <a:off x="3695700" y="5612482"/>
            <a:ext cx="4800600" cy="184666"/>
          </a:xfrm>
        </p:spPr>
        <p:txBody>
          <a:bodyPr wrap="square" anchor="t">
            <a:spAutoFit/>
          </a:bodyPr>
          <a:lstStyle>
            <a:lvl1pPr algn="ctr">
              <a:defRPr sz="1200" b="0">
                <a:solidFill>
                  <a:schemeClr val="accent6"/>
                </a:solidFill>
              </a:defRPr>
            </a:lvl1pPr>
            <a:lvl2pPr algn="ctr">
              <a:defRPr sz="1400" b="1">
                <a:solidFill>
                  <a:schemeClr val="accent5"/>
                </a:solidFill>
              </a:defRPr>
            </a:lvl2pPr>
            <a:lvl3pPr algn="ctr">
              <a:defRPr sz="1400" b="1">
                <a:solidFill>
                  <a:schemeClr val="accent5"/>
                </a:solidFill>
              </a:defRPr>
            </a:lvl3pPr>
            <a:lvl4pPr algn="ctr">
              <a:defRPr sz="1400" b="1">
                <a:solidFill>
                  <a:schemeClr val="accent5"/>
                </a:solidFill>
              </a:defRPr>
            </a:lvl4pPr>
            <a:lvl5pPr algn="ctr">
              <a:defRPr sz="1400" b="1">
                <a:solidFill>
                  <a:schemeClr val="accent5"/>
                </a:solidFill>
              </a:defRPr>
            </a:lvl5pPr>
          </a:lstStyle>
          <a:p>
            <a:pPr lvl="0"/>
            <a:r>
              <a:rPr lang="en-US" dirty="0"/>
              <a:t>Attribution title, Arial 12pt</a:t>
            </a:r>
          </a:p>
        </p:txBody>
      </p:sp>
      <p:sp>
        <p:nvSpPr>
          <p:cNvPr id="4" name="Footer Placeholder 3">
            <a:extLst>
              <a:ext uri="{FF2B5EF4-FFF2-40B4-BE49-F238E27FC236}">
                <a16:creationId xmlns:a16="http://schemas.microsoft.com/office/drawing/2014/main" id="{F671BF93-B235-43C1-B6B1-F5BF550234D5}"/>
              </a:ext>
            </a:extLst>
          </p:cNvPr>
          <p:cNvSpPr>
            <a:spLocks noGrp="1"/>
          </p:cNvSpPr>
          <p:nvPr>
            <p:ph type="ftr" sz="quarter" idx="11"/>
          </p:nvPr>
        </p:nvSpPr>
        <p:spPr bwMode="gray"/>
        <p:txBody>
          <a:bodyPr/>
          <a:lstStyle/>
          <a:p>
            <a:endParaRPr lang="en-US"/>
          </a:p>
        </p:txBody>
      </p:sp>
      <p:sp>
        <p:nvSpPr>
          <p:cNvPr id="5" name="Slide Number Placeholder 4">
            <a:extLst>
              <a:ext uri="{FF2B5EF4-FFF2-40B4-BE49-F238E27FC236}">
                <a16:creationId xmlns:a16="http://schemas.microsoft.com/office/drawing/2014/main" id="{3AF1A2B5-5197-4E57-9D4D-CCCEAD7BAFB2}"/>
              </a:ext>
            </a:extLst>
          </p:cNvPr>
          <p:cNvSpPr>
            <a:spLocks noGrp="1"/>
          </p:cNvSpPr>
          <p:nvPr>
            <p:ph type="sldNum" sz="quarter" idx="12"/>
          </p:nvPr>
        </p:nvSpPr>
        <p:spPr/>
        <p:txBody>
          <a:bodyPr/>
          <a:lstStyle/>
          <a:p>
            <a:fld id="{092CCD66-776E-784D-8A7C-E435BCC11AC4}" type="slidenum">
              <a:rPr lang="en-US" smtClean="0"/>
              <a:t>‹#›</a:t>
            </a:fld>
            <a:endParaRPr lang="en-US"/>
          </a:p>
        </p:txBody>
      </p:sp>
      <p:sp>
        <p:nvSpPr>
          <p:cNvPr id="3" name="Date Placeholder 2" hidden="1">
            <a:extLst>
              <a:ext uri="{FF2B5EF4-FFF2-40B4-BE49-F238E27FC236}">
                <a16:creationId xmlns:a16="http://schemas.microsoft.com/office/drawing/2014/main" id="{A03ECA26-E932-4438-A611-CD2E9AA59D7D}"/>
              </a:ext>
            </a:extLst>
          </p:cNvPr>
          <p:cNvSpPr>
            <a:spLocks noGrp="1"/>
          </p:cNvSpPr>
          <p:nvPr>
            <p:ph type="dt" sz="half" idx="10"/>
          </p:nvPr>
        </p:nvSpPr>
        <p:spPr/>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3781228852"/>
      </p:ext>
    </p:extLst>
  </p:cSld>
  <p:clrMapOvr>
    <a:masterClrMapping/>
  </p:clrMapOvr>
  <p:extLst>
    <p:ext uri="{DCECCB84-F9BA-43D5-87BE-67443E8EF086}">
      <p15:sldGuideLst xmlns:p15="http://schemas.microsoft.com/office/powerpoint/2012/main">
        <p15:guide id="1" orient="horz" pos="1160">
          <p15:clr>
            <a:srgbClr val="FBAE40"/>
          </p15:clr>
        </p15:guide>
        <p15:guide id="2" pos="1245">
          <p15:clr>
            <a:srgbClr val="FBAE40"/>
          </p15:clr>
        </p15:guide>
        <p15:guide id="3" pos="6433">
          <p15:clr>
            <a:srgbClr val="FBAE40"/>
          </p15:clr>
        </p15:guide>
        <p15:guide id="4" orient="horz" pos="2923">
          <p15:clr>
            <a:srgbClr val="FBAE4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Quote with Photo">
    <p:spTree>
      <p:nvGrpSpPr>
        <p:cNvPr id="1" name=""/>
        <p:cNvGrpSpPr/>
        <p:nvPr/>
      </p:nvGrpSpPr>
      <p:grpSpPr>
        <a:xfrm>
          <a:off x="0" y="0"/>
          <a:ext cx="0" cy="0"/>
          <a:chOff x="0" y="0"/>
          <a:chExt cx="0" cy="0"/>
        </a:xfrm>
      </p:grpSpPr>
      <p:sp>
        <p:nvSpPr>
          <p:cNvPr id="7" name="Sky blue background">
            <a:extLst>
              <a:ext uri="{FF2B5EF4-FFF2-40B4-BE49-F238E27FC236}">
                <a16:creationId xmlns:a16="http://schemas.microsoft.com/office/drawing/2014/main" id="{EE1EB717-079D-4382-BC6B-05400E354E1D}"/>
              </a:ext>
              <a:ext uri="{C183D7F6-B498-43B3-948B-1728B52AA6E4}">
                <adec:decorative xmlns:adec="http://schemas.microsoft.com/office/drawing/2017/decorative" val="1"/>
              </a:ext>
            </a:extLst>
          </p:cNvPr>
          <p:cNvSpPr/>
          <p:nvPr/>
        </p:nvSpPr>
        <p:spPr bwMode="gray">
          <a:xfrm>
            <a:off x="184404" y="182880"/>
            <a:ext cx="11823192" cy="5936084"/>
          </a:xfrm>
          <a:prstGeom prst="roundRect">
            <a:avLst>
              <a:gd name="adj" fmla="val 1011"/>
            </a:avLst>
          </a:prstGeom>
          <a:solidFill>
            <a:schemeClr val="bg2"/>
          </a:solidFill>
          <a:ln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0"/>
              </a:spcBef>
              <a:spcAft>
                <a:spcPts val="0"/>
              </a:spcAft>
            </a:pPr>
            <a:endParaRPr lang="en-US" sz="1400" b="0" i="0" u="none" baseline="0" dirty="0">
              <a:solidFill>
                <a:srgbClr val="FFFFFF"/>
              </a:solidFill>
            </a:endParaRPr>
          </a:p>
        </p:txBody>
      </p:sp>
      <p:pic>
        <p:nvPicPr>
          <p:cNvPr id="12" name="Quotemark" descr="Large, stylized quotation mark">
            <a:extLst>
              <a:ext uri="{FF2B5EF4-FFF2-40B4-BE49-F238E27FC236}">
                <a16:creationId xmlns:a16="http://schemas.microsoft.com/office/drawing/2014/main" id="{47B4F648-210C-4071-94A2-A05559F7D888}"/>
              </a:ext>
              <a:ext uri="{C183D7F6-B498-43B3-948B-1728B52AA6E4}">
                <adec:decorative xmlns:adec="http://schemas.microsoft.com/office/drawing/2017/decorative" val="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5859458" y="705903"/>
            <a:ext cx="473085" cy="473085"/>
          </a:xfrm>
          <a:prstGeom prst="rect">
            <a:avLst/>
          </a:prstGeom>
        </p:spPr>
      </p:pic>
      <p:sp>
        <p:nvSpPr>
          <p:cNvPr id="6" name="Text Placeholder 5">
            <a:extLst>
              <a:ext uri="{FF2B5EF4-FFF2-40B4-BE49-F238E27FC236}">
                <a16:creationId xmlns:a16="http://schemas.microsoft.com/office/drawing/2014/main" id="{268D9530-7244-4EEA-9E87-B99110498E7E}"/>
              </a:ext>
            </a:extLst>
          </p:cNvPr>
          <p:cNvSpPr>
            <a:spLocks noGrp="1"/>
          </p:cNvSpPr>
          <p:nvPr>
            <p:ph type="body" sz="quarter" idx="13" hasCustomPrompt="1"/>
          </p:nvPr>
        </p:nvSpPr>
        <p:spPr bwMode="gray">
          <a:xfrm>
            <a:off x="1976438" y="1435101"/>
            <a:ext cx="8235950" cy="2451100"/>
          </a:xfrm>
        </p:spPr>
        <p:txBody>
          <a:bodyPr>
            <a:normAutofit/>
          </a:bodyPr>
          <a:lstStyle>
            <a:lvl1pPr algn="ctr">
              <a:spcBef>
                <a:spcPts val="1200"/>
              </a:spcBef>
              <a:defRPr sz="2600">
                <a:solidFill>
                  <a:schemeClr val="accent6"/>
                </a:solidFill>
              </a:defRPr>
            </a:lvl1pPr>
            <a:lvl2pPr>
              <a:defRPr sz="2600">
                <a:solidFill>
                  <a:schemeClr val="accent5"/>
                </a:solidFill>
              </a:defRPr>
            </a:lvl2pPr>
            <a:lvl3pPr>
              <a:defRPr sz="2600">
                <a:solidFill>
                  <a:schemeClr val="accent5"/>
                </a:solidFill>
              </a:defRPr>
            </a:lvl3pPr>
            <a:lvl4pPr>
              <a:defRPr sz="2600">
                <a:solidFill>
                  <a:schemeClr val="accent5"/>
                </a:solidFill>
              </a:defRPr>
            </a:lvl4pPr>
            <a:lvl5pPr>
              <a:defRPr sz="2600">
                <a:solidFill>
                  <a:schemeClr val="accent5"/>
                </a:solidFill>
              </a:defRPr>
            </a:lvl5pPr>
          </a:lstStyle>
          <a:p>
            <a:pPr lvl="0"/>
            <a:r>
              <a:rPr lang="en-US" dirty="0"/>
              <a:t>“Use this textbox to include quotes with an attribution photo. Arial 26pt, sentence case. Do not modify size or placement of textbox.”</a:t>
            </a:r>
          </a:p>
        </p:txBody>
      </p:sp>
      <p:sp>
        <p:nvSpPr>
          <p:cNvPr id="13" name="Picture Placeholder 7">
            <a:extLst>
              <a:ext uri="{FF2B5EF4-FFF2-40B4-BE49-F238E27FC236}">
                <a16:creationId xmlns:a16="http://schemas.microsoft.com/office/drawing/2014/main" id="{D951BDD7-02E7-4695-9F59-170E730D05B2}"/>
              </a:ext>
              <a:ext uri="{C183D7F6-B498-43B3-948B-1728B52AA6E4}">
                <adec:decorative xmlns:adec="http://schemas.microsoft.com/office/drawing/2017/decorative" val="1"/>
              </a:ext>
            </a:extLst>
          </p:cNvPr>
          <p:cNvSpPr>
            <a:spLocks noGrp="1" noChangeAspect="1"/>
          </p:cNvSpPr>
          <p:nvPr>
            <p:ph type="pic" sz="quarter" idx="16" hasCustomPrompt="1"/>
          </p:nvPr>
        </p:nvSpPr>
        <p:spPr bwMode="gray">
          <a:xfrm>
            <a:off x="5570220" y="4103249"/>
            <a:ext cx="1051560" cy="1051560"/>
          </a:xfrm>
          <a:prstGeom prst="ellipse">
            <a:avLst/>
          </a:prstGeom>
        </p:spPr>
        <p:txBody>
          <a:bodyPr>
            <a:normAutofit/>
          </a:bodyPr>
          <a:lstStyle>
            <a:lvl1pPr algn="ctr">
              <a:spcBef>
                <a:spcPts val="0"/>
              </a:spcBef>
              <a:defRPr sz="800">
                <a:solidFill>
                  <a:schemeClr val="accent6"/>
                </a:solidFill>
              </a:defRPr>
            </a:lvl1pPr>
          </a:lstStyle>
          <a:p>
            <a:r>
              <a:rPr lang="en-US" dirty="0"/>
              <a:t>Insert attribution photo</a:t>
            </a:r>
          </a:p>
        </p:txBody>
      </p:sp>
      <p:sp>
        <p:nvSpPr>
          <p:cNvPr id="10" name="Text Placeholder 9">
            <a:extLst>
              <a:ext uri="{FF2B5EF4-FFF2-40B4-BE49-F238E27FC236}">
                <a16:creationId xmlns:a16="http://schemas.microsoft.com/office/drawing/2014/main" id="{534C88A3-66AA-4865-9DC5-9F2DF606433E}"/>
              </a:ext>
            </a:extLst>
          </p:cNvPr>
          <p:cNvSpPr>
            <a:spLocks noGrp="1"/>
          </p:cNvSpPr>
          <p:nvPr>
            <p:ph type="body" sz="quarter" idx="14" hasCustomPrompt="1"/>
          </p:nvPr>
        </p:nvSpPr>
        <p:spPr bwMode="gray">
          <a:xfrm>
            <a:off x="3695700" y="5370594"/>
            <a:ext cx="4800600" cy="215444"/>
          </a:xfrm>
        </p:spPr>
        <p:txBody>
          <a:bodyPr wrap="square" anchor="b">
            <a:spAutoFit/>
          </a:bodyPr>
          <a:lstStyle>
            <a:lvl1pPr algn="ctr">
              <a:defRPr sz="1400" b="1">
                <a:solidFill>
                  <a:schemeClr val="accent6"/>
                </a:solidFill>
              </a:defRPr>
            </a:lvl1pPr>
            <a:lvl2pPr algn="ctr">
              <a:defRPr sz="1400" b="1">
                <a:solidFill>
                  <a:schemeClr val="accent5"/>
                </a:solidFill>
              </a:defRPr>
            </a:lvl2pPr>
            <a:lvl3pPr algn="ctr">
              <a:defRPr sz="1400" b="1">
                <a:solidFill>
                  <a:schemeClr val="accent5"/>
                </a:solidFill>
              </a:defRPr>
            </a:lvl3pPr>
            <a:lvl4pPr algn="ctr">
              <a:defRPr sz="1400" b="1">
                <a:solidFill>
                  <a:schemeClr val="accent5"/>
                </a:solidFill>
              </a:defRPr>
            </a:lvl4pPr>
            <a:lvl5pPr algn="ctr">
              <a:defRPr sz="1400" b="1">
                <a:solidFill>
                  <a:schemeClr val="accent5"/>
                </a:solidFill>
              </a:defRPr>
            </a:lvl5pPr>
          </a:lstStyle>
          <a:p>
            <a:pPr lvl="0"/>
            <a:r>
              <a:rPr lang="en-US" dirty="0"/>
              <a:t>Attribution name, Arial 14pt</a:t>
            </a:r>
          </a:p>
        </p:txBody>
      </p:sp>
      <p:sp>
        <p:nvSpPr>
          <p:cNvPr id="15" name="Text Placeholder 9">
            <a:extLst>
              <a:ext uri="{FF2B5EF4-FFF2-40B4-BE49-F238E27FC236}">
                <a16:creationId xmlns:a16="http://schemas.microsoft.com/office/drawing/2014/main" id="{539E5E69-25FD-4D9F-BEEC-39E50CAC01B9}"/>
              </a:ext>
            </a:extLst>
          </p:cNvPr>
          <p:cNvSpPr>
            <a:spLocks noGrp="1"/>
          </p:cNvSpPr>
          <p:nvPr>
            <p:ph type="body" sz="quarter" idx="15" hasCustomPrompt="1"/>
          </p:nvPr>
        </p:nvSpPr>
        <p:spPr bwMode="gray">
          <a:xfrm>
            <a:off x="3695700" y="5612482"/>
            <a:ext cx="4800600" cy="184666"/>
          </a:xfrm>
        </p:spPr>
        <p:txBody>
          <a:bodyPr wrap="square" anchor="t">
            <a:spAutoFit/>
          </a:bodyPr>
          <a:lstStyle>
            <a:lvl1pPr algn="ctr">
              <a:defRPr sz="1200" b="0">
                <a:solidFill>
                  <a:schemeClr val="accent6"/>
                </a:solidFill>
              </a:defRPr>
            </a:lvl1pPr>
            <a:lvl2pPr algn="ctr">
              <a:defRPr sz="1400" b="1">
                <a:solidFill>
                  <a:schemeClr val="accent5"/>
                </a:solidFill>
              </a:defRPr>
            </a:lvl2pPr>
            <a:lvl3pPr algn="ctr">
              <a:defRPr sz="1400" b="1">
                <a:solidFill>
                  <a:schemeClr val="accent5"/>
                </a:solidFill>
              </a:defRPr>
            </a:lvl3pPr>
            <a:lvl4pPr algn="ctr">
              <a:defRPr sz="1400" b="1">
                <a:solidFill>
                  <a:schemeClr val="accent5"/>
                </a:solidFill>
              </a:defRPr>
            </a:lvl4pPr>
            <a:lvl5pPr algn="ctr">
              <a:defRPr sz="1400" b="1">
                <a:solidFill>
                  <a:schemeClr val="accent5"/>
                </a:solidFill>
              </a:defRPr>
            </a:lvl5pPr>
          </a:lstStyle>
          <a:p>
            <a:pPr lvl="0"/>
            <a:r>
              <a:rPr lang="en-US" dirty="0"/>
              <a:t>Attribution title, Arial 12pt</a:t>
            </a:r>
          </a:p>
        </p:txBody>
      </p:sp>
      <p:sp>
        <p:nvSpPr>
          <p:cNvPr id="4" name="Footer Placeholder 3">
            <a:extLst>
              <a:ext uri="{FF2B5EF4-FFF2-40B4-BE49-F238E27FC236}">
                <a16:creationId xmlns:a16="http://schemas.microsoft.com/office/drawing/2014/main" id="{F671BF93-B235-43C1-B6B1-F5BF550234D5}"/>
              </a:ext>
            </a:extLst>
          </p:cNvPr>
          <p:cNvSpPr>
            <a:spLocks noGrp="1"/>
          </p:cNvSpPr>
          <p:nvPr>
            <p:ph type="ftr" sz="quarter" idx="11"/>
          </p:nvPr>
        </p:nvSpPr>
        <p:spPr bwMode="gray"/>
        <p:txBody>
          <a:bodyPr/>
          <a:lstStyle/>
          <a:p>
            <a:endParaRPr lang="en-US"/>
          </a:p>
        </p:txBody>
      </p:sp>
      <p:sp>
        <p:nvSpPr>
          <p:cNvPr id="5" name="Slide Number Placeholder 4">
            <a:extLst>
              <a:ext uri="{FF2B5EF4-FFF2-40B4-BE49-F238E27FC236}">
                <a16:creationId xmlns:a16="http://schemas.microsoft.com/office/drawing/2014/main" id="{3AF1A2B5-5197-4E57-9D4D-CCCEAD7BAFB2}"/>
              </a:ext>
            </a:extLst>
          </p:cNvPr>
          <p:cNvSpPr>
            <a:spLocks noGrp="1"/>
          </p:cNvSpPr>
          <p:nvPr>
            <p:ph type="sldNum" sz="quarter" idx="12"/>
          </p:nvPr>
        </p:nvSpPr>
        <p:spPr/>
        <p:txBody>
          <a:bodyPr/>
          <a:lstStyle/>
          <a:p>
            <a:fld id="{092CCD66-776E-784D-8A7C-E435BCC11AC4}" type="slidenum">
              <a:rPr lang="en-US" smtClean="0"/>
              <a:t>‹#›</a:t>
            </a:fld>
            <a:endParaRPr lang="en-US"/>
          </a:p>
        </p:txBody>
      </p:sp>
      <p:sp>
        <p:nvSpPr>
          <p:cNvPr id="3" name="Date Placeholder 2" hidden="1">
            <a:extLst>
              <a:ext uri="{FF2B5EF4-FFF2-40B4-BE49-F238E27FC236}">
                <a16:creationId xmlns:a16="http://schemas.microsoft.com/office/drawing/2014/main" id="{A03ECA26-E932-4438-A611-CD2E9AA59D7D}"/>
              </a:ext>
            </a:extLst>
          </p:cNvPr>
          <p:cNvSpPr>
            <a:spLocks noGrp="1"/>
          </p:cNvSpPr>
          <p:nvPr>
            <p:ph type="dt" sz="half" idx="10"/>
          </p:nvPr>
        </p:nvSpPr>
        <p:spPr/>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1665149370"/>
      </p:ext>
    </p:extLst>
  </p:cSld>
  <p:clrMapOvr>
    <a:masterClrMapping/>
  </p:clrMapOvr>
  <p:extLst>
    <p:ext uri="{DCECCB84-F9BA-43D5-87BE-67443E8EF086}">
      <p15:sldGuideLst xmlns:p15="http://schemas.microsoft.com/office/powerpoint/2012/main">
        <p15:guide id="1" pos="1248">
          <p15:clr>
            <a:srgbClr val="FFC000"/>
          </p15:clr>
        </p15:guide>
        <p15:guide id="2" pos="6432">
          <p15:clr>
            <a:srgbClr val="FFC000"/>
          </p15:clr>
        </p15:guide>
        <p15:guide id="3" orient="horz" pos="904">
          <p15:clr>
            <a:srgbClr val="FFC000"/>
          </p15:clr>
        </p15:guide>
        <p15:guide id="4" orient="horz" pos="2448">
          <p15:clr>
            <a:srgbClr val="FFC00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Quote 02">
    <p:spTree>
      <p:nvGrpSpPr>
        <p:cNvPr id="1" name=""/>
        <p:cNvGrpSpPr/>
        <p:nvPr/>
      </p:nvGrpSpPr>
      <p:grpSpPr>
        <a:xfrm>
          <a:off x="0" y="0"/>
          <a:ext cx="0" cy="0"/>
          <a:chOff x="0" y="0"/>
          <a:chExt cx="0" cy="0"/>
        </a:xfrm>
      </p:grpSpPr>
      <p:sp>
        <p:nvSpPr>
          <p:cNvPr id="7" name="Background box">
            <a:extLst>
              <a:ext uri="{FF2B5EF4-FFF2-40B4-BE49-F238E27FC236}">
                <a16:creationId xmlns:a16="http://schemas.microsoft.com/office/drawing/2014/main" id="{EE1EB717-079D-4382-BC6B-05400E354E1D}"/>
              </a:ext>
              <a:ext uri="{C183D7F6-B498-43B3-948B-1728B52AA6E4}">
                <adec:decorative xmlns:adec="http://schemas.microsoft.com/office/drawing/2017/decorative" val="1"/>
              </a:ext>
            </a:extLst>
          </p:cNvPr>
          <p:cNvSpPr/>
          <p:nvPr/>
        </p:nvSpPr>
        <p:spPr bwMode="gray">
          <a:xfrm>
            <a:off x="184404" y="182880"/>
            <a:ext cx="11823192" cy="5936084"/>
          </a:xfrm>
          <a:prstGeom prst="roundRect">
            <a:avLst>
              <a:gd name="adj" fmla="val 1011"/>
            </a:avLst>
          </a:prstGeom>
          <a:solidFill>
            <a:srgbClr val="FBF9F4"/>
          </a:solidFill>
          <a:ln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0"/>
              </a:spcBef>
              <a:spcAft>
                <a:spcPts val="0"/>
              </a:spcAft>
            </a:pPr>
            <a:endParaRPr lang="en-US" sz="1400" b="0" i="0" u="none" baseline="0" dirty="0">
              <a:solidFill>
                <a:srgbClr val="FFFFFF"/>
              </a:solidFill>
            </a:endParaRPr>
          </a:p>
        </p:txBody>
      </p:sp>
      <p:pic>
        <p:nvPicPr>
          <p:cNvPr id="11" name="Quotemark" descr="Large, stylized quotation mark">
            <a:extLst>
              <a:ext uri="{FF2B5EF4-FFF2-40B4-BE49-F238E27FC236}">
                <a16:creationId xmlns:a16="http://schemas.microsoft.com/office/drawing/2014/main" id="{034DE437-E18F-4BCB-BE69-5295B9D49647}"/>
              </a:ext>
              <a:ext uri="{C183D7F6-B498-43B3-948B-1728B52AA6E4}">
                <adec:decorative xmlns:adec="http://schemas.microsoft.com/office/drawing/2017/decorative" val="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5859458" y="1131593"/>
            <a:ext cx="473085" cy="473085"/>
          </a:xfrm>
          <a:prstGeom prst="rect">
            <a:avLst/>
          </a:prstGeom>
        </p:spPr>
      </p:pic>
      <p:sp>
        <p:nvSpPr>
          <p:cNvPr id="6" name="Text Placeholder 5">
            <a:extLst>
              <a:ext uri="{FF2B5EF4-FFF2-40B4-BE49-F238E27FC236}">
                <a16:creationId xmlns:a16="http://schemas.microsoft.com/office/drawing/2014/main" id="{268D9530-7244-4EEA-9E87-B99110498E7E}"/>
              </a:ext>
            </a:extLst>
          </p:cNvPr>
          <p:cNvSpPr>
            <a:spLocks noGrp="1"/>
          </p:cNvSpPr>
          <p:nvPr>
            <p:ph type="body" sz="quarter" idx="13" hasCustomPrompt="1"/>
          </p:nvPr>
        </p:nvSpPr>
        <p:spPr bwMode="gray">
          <a:xfrm>
            <a:off x="1976438" y="1841285"/>
            <a:ext cx="8235950" cy="2798977"/>
          </a:xfrm>
        </p:spPr>
        <p:txBody>
          <a:bodyPr>
            <a:normAutofit/>
          </a:bodyPr>
          <a:lstStyle>
            <a:lvl1pPr algn="ctr">
              <a:spcBef>
                <a:spcPts val="1200"/>
              </a:spcBef>
              <a:defRPr sz="2600">
                <a:solidFill>
                  <a:schemeClr val="tx1"/>
                </a:solidFill>
              </a:defRPr>
            </a:lvl1pPr>
            <a:lvl2pPr>
              <a:defRPr sz="2600">
                <a:solidFill>
                  <a:schemeClr val="accent5"/>
                </a:solidFill>
              </a:defRPr>
            </a:lvl2pPr>
            <a:lvl3pPr>
              <a:defRPr sz="2600">
                <a:solidFill>
                  <a:schemeClr val="accent5"/>
                </a:solidFill>
              </a:defRPr>
            </a:lvl3pPr>
            <a:lvl4pPr>
              <a:defRPr sz="2600">
                <a:solidFill>
                  <a:schemeClr val="accent5"/>
                </a:solidFill>
              </a:defRPr>
            </a:lvl4pPr>
            <a:lvl5pPr>
              <a:defRPr sz="2600">
                <a:solidFill>
                  <a:schemeClr val="accent5"/>
                </a:solidFill>
              </a:defRPr>
            </a:lvl5pPr>
          </a:lstStyle>
          <a:p>
            <a:pPr lvl="0"/>
            <a:r>
              <a:rPr lang="en-US" dirty="0"/>
              <a:t>“Use this textbox to include quotes without an attribution photo. Arial 26pt, sentence case. Do not modify size or placement of textbox.”</a:t>
            </a:r>
          </a:p>
        </p:txBody>
      </p:sp>
      <p:sp>
        <p:nvSpPr>
          <p:cNvPr id="10" name="Text Placeholder 9">
            <a:extLst>
              <a:ext uri="{FF2B5EF4-FFF2-40B4-BE49-F238E27FC236}">
                <a16:creationId xmlns:a16="http://schemas.microsoft.com/office/drawing/2014/main" id="{534C88A3-66AA-4865-9DC5-9F2DF606433E}"/>
              </a:ext>
            </a:extLst>
          </p:cNvPr>
          <p:cNvSpPr>
            <a:spLocks noGrp="1"/>
          </p:cNvSpPr>
          <p:nvPr>
            <p:ph type="body" sz="quarter" idx="14" hasCustomPrompt="1"/>
          </p:nvPr>
        </p:nvSpPr>
        <p:spPr bwMode="gray">
          <a:xfrm>
            <a:off x="3695700" y="5370594"/>
            <a:ext cx="4800600" cy="215444"/>
          </a:xfrm>
        </p:spPr>
        <p:txBody>
          <a:bodyPr wrap="square" anchor="b">
            <a:spAutoFit/>
          </a:bodyPr>
          <a:lstStyle>
            <a:lvl1pPr algn="ctr">
              <a:defRPr sz="1400" b="1">
                <a:solidFill>
                  <a:schemeClr val="tx1"/>
                </a:solidFill>
              </a:defRPr>
            </a:lvl1pPr>
            <a:lvl2pPr algn="ctr">
              <a:defRPr sz="1400" b="1">
                <a:solidFill>
                  <a:schemeClr val="accent5"/>
                </a:solidFill>
              </a:defRPr>
            </a:lvl2pPr>
            <a:lvl3pPr algn="ctr">
              <a:defRPr sz="1400" b="1">
                <a:solidFill>
                  <a:schemeClr val="accent5"/>
                </a:solidFill>
              </a:defRPr>
            </a:lvl3pPr>
            <a:lvl4pPr algn="ctr">
              <a:defRPr sz="1400" b="1">
                <a:solidFill>
                  <a:schemeClr val="accent5"/>
                </a:solidFill>
              </a:defRPr>
            </a:lvl4pPr>
            <a:lvl5pPr algn="ctr">
              <a:defRPr sz="1400" b="1">
                <a:solidFill>
                  <a:schemeClr val="accent5"/>
                </a:solidFill>
              </a:defRPr>
            </a:lvl5pPr>
          </a:lstStyle>
          <a:p>
            <a:pPr lvl="0"/>
            <a:r>
              <a:rPr lang="en-US" dirty="0"/>
              <a:t>Attribution name, Arial 14pt</a:t>
            </a:r>
          </a:p>
        </p:txBody>
      </p:sp>
      <p:sp>
        <p:nvSpPr>
          <p:cNvPr id="15" name="Text Placeholder 9">
            <a:extLst>
              <a:ext uri="{FF2B5EF4-FFF2-40B4-BE49-F238E27FC236}">
                <a16:creationId xmlns:a16="http://schemas.microsoft.com/office/drawing/2014/main" id="{539E5E69-25FD-4D9F-BEEC-39E50CAC01B9}"/>
              </a:ext>
            </a:extLst>
          </p:cNvPr>
          <p:cNvSpPr>
            <a:spLocks noGrp="1"/>
          </p:cNvSpPr>
          <p:nvPr>
            <p:ph type="body" sz="quarter" idx="15" hasCustomPrompt="1"/>
          </p:nvPr>
        </p:nvSpPr>
        <p:spPr bwMode="gray">
          <a:xfrm>
            <a:off x="3695700" y="5612482"/>
            <a:ext cx="4800600" cy="184666"/>
          </a:xfrm>
        </p:spPr>
        <p:txBody>
          <a:bodyPr wrap="square" anchor="t">
            <a:spAutoFit/>
          </a:bodyPr>
          <a:lstStyle>
            <a:lvl1pPr algn="ctr">
              <a:defRPr sz="1200" b="0">
                <a:solidFill>
                  <a:schemeClr val="tx1"/>
                </a:solidFill>
              </a:defRPr>
            </a:lvl1pPr>
            <a:lvl2pPr algn="ctr">
              <a:defRPr sz="1400" b="1">
                <a:solidFill>
                  <a:schemeClr val="accent5"/>
                </a:solidFill>
              </a:defRPr>
            </a:lvl2pPr>
            <a:lvl3pPr algn="ctr">
              <a:defRPr sz="1400" b="1">
                <a:solidFill>
                  <a:schemeClr val="accent5"/>
                </a:solidFill>
              </a:defRPr>
            </a:lvl3pPr>
            <a:lvl4pPr algn="ctr">
              <a:defRPr sz="1400" b="1">
                <a:solidFill>
                  <a:schemeClr val="accent5"/>
                </a:solidFill>
              </a:defRPr>
            </a:lvl4pPr>
            <a:lvl5pPr algn="ctr">
              <a:defRPr sz="1400" b="1">
                <a:solidFill>
                  <a:schemeClr val="accent5"/>
                </a:solidFill>
              </a:defRPr>
            </a:lvl5pPr>
          </a:lstStyle>
          <a:p>
            <a:pPr lvl="0"/>
            <a:r>
              <a:rPr lang="en-US" dirty="0"/>
              <a:t>Attribution title, Arial 12pt</a:t>
            </a:r>
          </a:p>
        </p:txBody>
      </p:sp>
      <p:sp>
        <p:nvSpPr>
          <p:cNvPr id="4" name="Footer Placeholder 3">
            <a:extLst>
              <a:ext uri="{FF2B5EF4-FFF2-40B4-BE49-F238E27FC236}">
                <a16:creationId xmlns:a16="http://schemas.microsoft.com/office/drawing/2014/main" id="{F671BF93-B235-43C1-B6B1-F5BF550234D5}"/>
              </a:ext>
            </a:extLst>
          </p:cNvPr>
          <p:cNvSpPr>
            <a:spLocks noGrp="1"/>
          </p:cNvSpPr>
          <p:nvPr>
            <p:ph type="ftr" sz="quarter" idx="11"/>
          </p:nvPr>
        </p:nvSpPr>
        <p:spPr bwMode="gray"/>
        <p:txBody>
          <a:bodyPr/>
          <a:lstStyle/>
          <a:p>
            <a:endParaRPr lang="en-US"/>
          </a:p>
        </p:txBody>
      </p:sp>
      <p:sp>
        <p:nvSpPr>
          <p:cNvPr id="5" name="Slide Number Placeholder 4">
            <a:extLst>
              <a:ext uri="{FF2B5EF4-FFF2-40B4-BE49-F238E27FC236}">
                <a16:creationId xmlns:a16="http://schemas.microsoft.com/office/drawing/2014/main" id="{3AF1A2B5-5197-4E57-9D4D-CCCEAD7BAFB2}"/>
              </a:ext>
            </a:extLst>
          </p:cNvPr>
          <p:cNvSpPr>
            <a:spLocks noGrp="1"/>
          </p:cNvSpPr>
          <p:nvPr>
            <p:ph type="sldNum" sz="quarter" idx="12"/>
          </p:nvPr>
        </p:nvSpPr>
        <p:spPr/>
        <p:txBody>
          <a:bodyPr/>
          <a:lstStyle/>
          <a:p>
            <a:fld id="{092CCD66-776E-784D-8A7C-E435BCC11AC4}" type="slidenum">
              <a:rPr lang="en-US" smtClean="0"/>
              <a:t>‹#›</a:t>
            </a:fld>
            <a:endParaRPr lang="en-US"/>
          </a:p>
        </p:txBody>
      </p:sp>
      <p:sp>
        <p:nvSpPr>
          <p:cNvPr id="3" name="Date Placeholder 2" hidden="1">
            <a:extLst>
              <a:ext uri="{FF2B5EF4-FFF2-40B4-BE49-F238E27FC236}">
                <a16:creationId xmlns:a16="http://schemas.microsoft.com/office/drawing/2014/main" id="{A03ECA26-E932-4438-A611-CD2E9AA59D7D}"/>
              </a:ext>
            </a:extLst>
          </p:cNvPr>
          <p:cNvSpPr>
            <a:spLocks noGrp="1"/>
          </p:cNvSpPr>
          <p:nvPr>
            <p:ph type="dt" sz="half" idx="10"/>
          </p:nvPr>
        </p:nvSpPr>
        <p:spPr/>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249711923"/>
      </p:ext>
    </p:extLst>
  </p:cSld>
  <p:clrMapOvr>
    <a:masterClrMapping/>
  </p:clrMapOvr>
  <p:extLst>
    <p:ext uri="{DCECCB84-F9BA-43D5-87BE-67443E8EF086}">
      <p15:sldGuideLst xmlns:p15="http://schemas.microsoft.com/office/powerpoint/2012/main">
        <p15:guide id="1" orient="horz" pos="1160">
          <p15:clr>
            <a:srgbClr val="FBAE40"/>
          </p15:clr>
        </p15:guide>
        <p15:guide id="2" pos="1245">
          <p15:clr>
            <a:srgbClr val="FBAE40"/>
          </p15:clr>
        </p15:guide>
        <p15:guide id="3" pos="6433">
          <p15:clr>
            <a:srgbClr val="FBAE40"/>
          </p15:clr>
        </p15:guide>
        <p15:guide id="4" orient="horz" pos="2923">
          <p15:clr>
            <a:srgbClr val="FBAE4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Quote with Photo 02">
    <p:spTree>
      <p:nvGrpSpPr>
        <p:cNvPr id="1" name=""/>
        <p:cNvGrpSpPr/>
        <p:nvPr/>
      </p:nvGrpSpPr>
      <p:grpSpPr>
        <a:xfrm>
          <a:off x="0" y="0"/>
          <a:ext cx="0" cy="0"/>
          <a:chOff x="0" y="0"/>
          <a:chExt cx="0" cy="0"/>
        </a:xfrm>
      </p:grpSpPr>
      <p:sp>
        <p:nvSpPr>
          <p:cNvPr id="7" name="Background box">
            <a:extLst>
              <a:ext uri="{FF2B5EF4-FFF2-40B4-BE49-F238E27FC236}">
                <a16:creationId xmlns:a16="http://schemas.microsoft.com/office/drawing/2014/main" id="{EE1EB717-079D-4382-BC6B-05400E354E1D}"/>
              </a:ext>
              <a:ext uri="{C183D7F6-B498-43B3-948B-1728B52AA6E4}">
                <adec:decorative xmlns:adec="http://schemas.microsoft.com/office/drawing/2017/decorative" val="1"/>
              </a:ext>
            </a:extLst>
          </p:cNvPr>
          <p:cNvSpPr/>
          <p:nvPr/>
        </p:nvSpPr>
        <p:spPr bwMode="gray">
          <a:xfrm>
            <a:off x="184404" y="182880"/>
            <a:ext cx="11823192" cy="5936084"/>
          </a:xfrm>
          <a:prstGeom prst="roundRect">
            <a:avLst>
              <a:gd name="adj" fmla="val 1011"/>
            </a:avLst>
          </a:prstGeom>
          <a:solidFill>
            <a:srgbClr val="FBF9F4"/>
          </a:solidFill>
          <a:ln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0"/>
              </a:spcBef>
              <a:spcAft>
                <a:spcPts val="0"/>
              </a:spcAft>
            </a:pPr>
            <a:endParaRPr lang="en-US" sz="1400" b="0" i="0" u="none" baseline="0" dirty="0">
              <a:solidFill>
                <a:srgbClr val="FFFFFF"/>
              </a:solidFill>
            </a:endParaRPr>
          </a:p>
        </p:txBody>
      </p:sp>
      <p:pic>
        <p:nvPicPr>
          <p:cNvPr id="12" name="Quotemark" descr="Large, stylized quotation mark">
            <a:extLst>
              <a:ext uri="{FF2B5EF4-FFF2-40B4-BE49-F238E27FC236}">
                <a16:creationId xmlns:a16="http://schemas.microsoft.com/office/drawing/2014/main" id="{47B4F648-210C-4071-94A2-A05559F7D888}"/>
              </a:ext>
              <a:ext uri="{C183D7F6-B498-43B3-948B-1728B52AA6E4}">
                <adec:decorative xmlns:adec="http://schemas.microsoft.com/office/drawing/2017/decorative" val="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5859458" y="705903"/>
            <a:ext cx="473085" cy="473085"/>
          </a:xfrm>
          <a:prstGeom prst="rect">
            <a:avLst/>
          </a:prstGeom>
        </p:spPr>
      </p:pic>
      <p:sp>
        <p:nvSpPr>
          <p:cNvPr id="6" name="Text Placeholder 5">
            <a:extLst>
              <a:ext uri="{FF2B5EF4-FFF2-40B4-BE49-F238E27FC236}">
                <a16:creationId xmlns:a16="http://schemas.microsoft.com/office/drawing/2014/main" id="{268D9530-7244-4EEA-9E87-B99110498E7E}"/>
              </a:ext>
            </a:extLst>
          </p:cNvPr>
          <p:cNvSpPr>
            <a:spLocks noGrp="1"/>
          </p:cNvSpPr>
          <p:nvPr>
            <p:ph type="body" sz="quarter" idx="13" hasCustomPrompt="1"/>
          </p:nvPr>
        </p:nvSpPr>
        <p:spPr bwMode="gray">
          <a:xfrm>
            <a:off x="1976438" y="1435101"/>
            <a:ext cx="8235950" cy="2451100"/>
          </a:xfrm>
        </p:spPr>
        <p:txBody>
          <a:bodyPr>
            <a:normAutofit/>
          </a:bodyPr>
          <a:lstStyle>
            <a:lvl1pPr algn="ctr">
              <a:spcBef>
                <a:spcPts val="1200"/>
              </a:spcBef>
              <a:defRPr sz="2600">
                <a:solidFill>
                  <a:schemeClr val="tx1"/>
                </a:solidFill>
              </a:defRPr>
            </a:lvl1pPr>
            <a:lvl2pPr>
              <a:defRPr sz="2600">
                <a:solidFill>
                  <a:schemeClr val="accent5"/>
                </a:solidFill>
              </a:defRPr>
            </a:lvl2pPr>
            <a:lvl3pPr>
              <a:defRPr sz="2600">
                <a:solidFill>
                  <a:schemeClr val="accent5"/>
                </a:solidFill>
              </a:defRPr>
            </a:lvl3pPr>
            <a:lvl4pPr>
              <a:defRPr sz="2600">
                <a:solidFill>
                  <a:schemeClr val="accent5"/>
                </a:solidFill>
              </a:defRPr>
            </a:lvl4pPr>
            <a:lvl5pPr>
              <a:defRPr sz="2600">
                <a:solidFill>
                  <a:schemeClr val="accent5"/>
                </a:solidFill>
              </a:defRPr>
            </a:lvl5pPr>
          </a:lstStyle>
          <a:p>
            <a:pPr lvl="0"/>
            <a:r>
              <a:rPr lang="en-US" dirty="0"/>
              <a:t>“Use this textbox to include quotes with an attribution photo. Arial 26pt, sentence case. Do not modify size or placement of textbox.”</a:t>
            </a:r>
          </a:p>
        </p:txBody>
      </p:sp>
      <p:sp>
        <p:nvSpPr>
          <p:cNvPr id="13" name="Picture Placeholder 7">
            <a:extLst>
              <a:ext uri="{FF2B5EF4-FFF2-40B4-BE49-F238E27FC236}">
                <a16:creationId xmlns:a16="http://schemas.microsoft.com/office/drawing/2014/main" id="{D951BDD7-02E7-4695-9F59-170E730D05B2}"/>
              </a:ext>
              <a:ext uri="{C183D7F6-B498-43B3-948B-1728B52AA6E4}">
                <adec:decorative xmlns:adec="http://schemas.microsoft.com/office/drawing/2017/decorative" val="1"/>
              </a:ext>
            </a:extLst>
          </p:cNvPr>
          <p:cNvSpPr>
            <a:spLocks noGrp="1" noChangeAspect="1"/>
          </p:cNvSpPr>
          <p:nvPr>
            <p:ph type="pic" sz="quarter" idx="16" hasCustomPrompt="1"/>
          </p:nvPr>
        </p:nvSpPr>
        <p:spPr bwMode="gray">
          <a:xfrm>
            <a:off x="5570220" y="4103249"/>
            <a:ext cx="1051560" cy="1051560"/>
          </a:xfrm>
          <a:prstGeom prst="ellipse">
            <a:avLst/>
          </a:prstGeom>
        </p:spPr>
        <p:txBody>
          <a:bodyPr>
            <a:normAutofit/>
          </a:bodyPr>
          <a:lstStyle>
            <a:lvl1pPr algn="ctr">
              <a:spcBef>
                <a:spcPts val="0"/>
              </a:spcBef>
              <a:defRPr sz="800">
                <a:solidFill>
                  <a:schemeClr val="tx1"/>
                </a:solidFill>
              </a:defRPr>
            </a:lvl1pPr>
          </a:lstStyle>
          <a:p>
            <a:r>
              <a:rPr lang="en-US" dirty="0"/>
              <a:t>Insert attribution photo</a:t>
            </a:r>
          </a:p>
        </p:txBody>
      </p:sp>
      <p:sp>
        <p:nvSpPr>
          <p:cNvPr id="10" name="Text Placeholder 9">
            <a:extLst>
              <a:ext uri="{FF2B5EF4-FFF2-40B4-BE49-F238E27FC236}">
                <a16:creationId xmlns:a16="http://schemas.microsoft.com/office/drawing/2014/main" id="{534C88A3-66AA-4865-9DC5-9F2DF606433E}"/>
              </a:ext>
            </a:extLst>
          </p:cNvPr>
          <p:cNvSpPr>
            <a:spLocks noGrp="1"/>
          </p:cNvSpPr>
          <p:nvPr>
            <p:ph type="body" sz="quarter" idx="14" hasCustomPrompt="1"/>
          </p:nvPr>
        </p:nvSpPr>
        <p:spPr bwMode="gray">
          <a:xfrm>
            <a:off x="3695700" y="5370594"/>
            <a:ext cx="4800600" cy="215444"/>
          </a:xfrm>
        </p:spPr>
        <p:txBody>
          <a:bodyPr wrap="square" anchor="b">
            <a:spAutoFit/>
          </a:bodyPr>
          <a:lstStyle>
            <a:lvl1pPr algn="ctr">
              <a:defRPr sz="1400" b="1">
                <a:solidFill>
                  <a:schemeClr val="tx1"/>
                </a:solidFill>
              </a:defRPr>
            </a:lvl1pPr>
            <a:lvl2pPr algn="ctr">
              <a:defRPr sz="1400" b="1">
                <a:solidFill>
                  <a:schemeClr val="accent5"/>
                </a:solidFill>
              </a:defRPr>
            </a:lvl2pPr>
            <a:lvl3pPr algn="ctr">
              <a:defRPr sz="1400" b="1">
                <a:solidFill>
                  <a:schemeClr val="accent5"/>
                </a:solidFill>
              </a:defRPr>
            </a:lvl3pPr>
            <a:lvl4pPr algn="ctr">
              <a:defRPr sz="1400" b="1">
                <a:solidFill>
                  <a:schemeClr val="accent5"/>
                </a:solidFill>
              </a:defRPr>
            </a:lvl4pPr>
            <a:lvl5pPr algn="ctr">
              <a:defRPr sz="1400" b="1">
                <a:solidFill>
                  <a:schemeClr val="accent5"/>
                </a:solidFill>
              </a:defRPr>
            </a:lvl5pPr>
          </a:lstStyle>
          <a:p>
            <a:pPr lvl="0"/>
            <a:r>
              <a:rPr lang="en-US" dirty="0"/>
              <a:t>Attribution name, Arial 14pt</a:t>
            </a:r>
          </a:p>
        </p:txBody>
      </p:sp>
      <p:sp>
        <p:nvSpPr>
          <p:cNvPr id="15" name="Text Placeholder 9">
            <a:extLst>
              <a:ext uri="{FF2B5EF4-FFF2-40B4-BE49-F238E27FC236}">
                <a16:creationId xmlns:a16="http://schemas.microsoft.com/office/drawing/2014/main" id="{539E5E69-25FD-4D9F-BEEC-39E50CAC01B9}"/>
              </a:ext>
            </a:extLst>
          </p:cNvPr>
          <p:cNvSpPr>
            <a:spLocks noGrp="1"/>
          </p:cNvSpPr>
          <p:nvPr>
            <p:ph type="body" sz="quarter" idx="15" hasCustomPrompt="1"/>
          </p:nvPr>
        </p:nvSpPr>
        <p:spPr bwMode="gray">
          <a:xfrm>
            <a:off x="3695700" y="5612482"/>
            <a:ext cx="4800600" cy="184666"/>
          </a:xfrm>
        </p:spPr>
        <p:txBody>
          <a:bodyPr wrap="square" anchor="t">
            <a:spAutoFit/>
          </a:bodyPr>
          <a:lstStyle>
            <a:lvl1pPr algn="ctr">
              <a:defRPr sz="1200" b="0">
                <a:solidFill>
                  <a:schemeClr val="tx1"/>
                </a:solidFill>
              </a:defRPr>
            </a:lvl1pPr>
            <a:lvl2pPr algn="ctr">
              <a:defRPr sz="1400" b="1">
                <a:solidFill>
                  <a:schemeClr val="accent5"/>
                </a:solidFill>
              </a:defRPr>
            </a:lvl2pPr>
            <a:lvl3pPr algn="ctr">
              <a:defRPr sz="1400" b="1">
                <a:solidFill>
                  <a:schemeClr val="accent5"/>
                </a:solidFill>
              </a:defRPr>
            </a:lvl3pPr>
            <a:lvl4pPr algn="ctr">
              <a:defRPr sz="1400" b="1">
                <a:solidFill>
                  <a:schemeClr val="accent5"/>
                </a:solidFill>
              </a:defRPr>
            </a:lvl4pPr>
            <a:lvl5pPr algn="ctr">
              <a:defRPr sz="1400" b="1">
                <a:solidFill>
                  <a:schemeClr val="accent5"/>
                </a:solidFill>
              </a:defRPr>
            </a:lvl5pPr>
          </a:lstStyle>
          <a:p>
            <a:pPr lvl="0"/>
            <a:r>
              <a:rPr lang="en-US" dirty="0"/>
              <a:t>Attribution title, Arial 12pt</a:t>
            </a:r>
          </a:p>
        </p:txBody>
      </p:sp>
      <p:sp>
        <p:nvSpPr>
          <p:cNvPr id="4" name="Footer Placeholder 3">
            <a:extLst>
              <a:ext uri="{FF2B5EF4-FFF2-40B4-BE49-F238E27FC236}">
                <a16:creationId xmlns:a16="http://schemas.microsoft.com/office/drawing/2014/main" id="{F671BF93-B235-43C1-B6B1-F5BF550234D5}"/>
              </a:ext>
            </a:extLst>
          </p:cNvPr>
          <p:cNvSpPr>
            <a:spLocks noGrp="1"/>
          </p:cNvSpPr>
          <p:nvPr>
            <p:ph type="ftr" sz="quarter" idx="11"/>
          </p:nvPr>
        </p:nvSpPr>
        <p:spPr bwMode="gray"/>
        <p:txBody>
          <a:bodyPr/>
          <a:lstStyle/>
          <a:p>
            <a:endParaRPr lang="en-US"/>
          </a:p>
        </p:txBody>
      </p:sp>
      <p:sp>
        <p:nvSpPr>
          <p:cNvPr id="5" name="Slide Number Placeholder 4">
            <a:extLst>
              <a:ext uri="{FF2B5EF4-FFF2-40B4-BE49-F238E27FC236}">
                <a16:creationId xmlns:a16="http://schemas.microsoft.com/office/drawing/2014/main" id="{3AF1A2B5-5197-4E57-9D4D-CCCEAD7BAFB2}"/>
              </a:ext>
            </a:extLst>
          </p:cNvPr>
          <p:cNvSpPr>
            <a:spLocks noGrp="1"/>
          </p:cNvSpPr>
          <p:nvPr>
            <p:ph type="sldNum" sz="quarter" idx="12"/>
          </p:nvPr>
        </p:nvSpPr>
        <p:spPr/>
        <p:txBody>
          <a:bodyPr/>
          <a:lstStyle/>
          <a:p>
            <a:fld id="{092CCD66-776E-784D-8A7C-E435BCC11AC4}" type="slidenum">
              <a:rPr lang="en-US" smtClean="0"/>
              <a:t>‹#›</a:t>
            </a:fld>
            <a:endParaRPr lang="en-US"/>
          </a:p>
        </p:txBody>
      </p:sp>
      <p:sp>
        <p:nvSpPr>
          <p:cNvPr id="3" name="Date Placeholder 2" hidden="1">
            <a:extLst>
              <a:ext uri="{FF2B5EF4-FFF2-40B4-BE49-F238E27FC236}">
                <a16:creationId xmlns:a16="http://schemas.microsoft.com/office/drawing/2014/main" id="{A03ECA26-E932-4438-A611-CD2E9AA59D7D}"/>
              </a:ext>
            </a:extLst>
          </p:cNvPr>
          <p:cNvSpPr>
            <a:spLocks noGrp="1"/>
          </p:cNvSpPr>
          <p:nvPr>
            <p:ph type="dt" sz="half" idx="10"/>
          </p:nvPr>
        </p:nvSpPr>
        <p:spPr/>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2811202009"/>
      </p:ext>
    </p:extLst>
  </p:cSld>
  <p:clrMapOvr>
    <a:masterClrMapping/>
  </p:clrMapOvr>
  <p:extLst>
    <p:ext uri="{DCECCB84-F9BA-43D5-87BE-67443E8EF086}">
      <p15:sldGuideLst xmlns:p15="http://schemas.microsoft.com/office/powerpoint/2012/main">
        <p15:guide id="1" pos="1248">
          <p15:clr>
            <a:srgbClr val="FFC000"/>
          </p15:clr>
        </p15:guide>
        <p15:guide id="2" pos="6432">
          <p15:clr>
            <a:srgbClr val="FFC000"/>
          </p15:clr>
        </p15:guide>
        <p15:guide id="3" orient="horz" pos="904">
          <p15:clr>
            <a:srgbClr val="FFC000"/>
          </p15:clr>
        </p15:guide>
        <p15:guide id="4" orient="horz" pos="2448">
          <p15:clr>
            <a:srgbClr val="FFC00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Big Fact">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660E6D3-AAAB-4BAD-BA41-1B807EC96B8A}"/>
              </a:ext>
            </a:extLst>
          </p:cNvPr>
          <p:cNvSpPr>
            <a:spLocks noGrp="1"/>
          </p:cNvSpPr>
          <p:nvPr>
            <p:ph type="body" sz="quarter" idx="13" hasCustomPrompt="1"/>
          </p:nvPr>
        </p:nvSpPr>
        <p:spPr bwMode="gray">
          <a:xfrm>
            <a:off x="3924300" y="2446003"/>
            <a:ext cx="4343400" cy="1231106"/>
          </a:xfrm>
        </p:spPr>
        <p:txBody>
          <a:bodyPr wrap="square" anchor="b">
            <a:spAutoFit/>
          </a:bodyPr>
          <a:lstStyle>
            <a:lvl1pPr algn="ctr">
              <a:spcBef>
                <a:spcPts val="0"/>
              </a:spcBef>
              <a:defRPr sz="8000" b="1">
                <a:solidFill>
                  <a:schemeClr val="accent6"/>
                </a:solidFill>
              </a:defRPr>
            </a:lvl1pPr>
          </a:lstStyle>
          <a:p>
            <a:pPr lvl="0"/>
            <a:r>
              <a:rPr lang="en-US" dirty="0"/>
              <a:t>###%</a:t>
            </a:r>
          </a:p>
        </p:txBody>
      </p:sp>
      <p:sp>
        <p:nvSpPr>
          <p:cNvPr id="9" name="Text Placeholder 8">
            <a:extLst>
              <a:ext uri="{FF2B5EF4-FFF2-40B4-BE49-F238E27FC236}">
                <a16:creationId xmlns:a16="http://schemas.microsoft.com/office/drawing/2014/main" id="{9268A523-92CF-4538-8D9C-5EBFB8A5B5C9}"/>
              </a:ext>
            </a:extLst>
          </p:cNvPr>
          <p:cNvSpPr>
            <a:spLocks noGrp="1"/>
          </p:cNvSpPr>
          <p:nvPr>
            <p:ph type="body" sz="quarter" idx="14" hasCustomPrompt="1"/>
          </p:nvPr>
        </p:nvSpPr>
        <p:spPr bwMode="gray">
          <a:xfrm>
            <a:off x="3924300" y="3708424"/>
            <a:ext cx="4343400" cy="230832"/>
          </a:xfrm>
        </p:spPr>
        <p:txBody>
          <a:bodyPr>
            <a:spAutoFit/>
          </a:bodyPr>
          <a:lstStyle>
            <a:lvl1pPr algn="ctr">
              <a:defRPr sz="1500"/>
            </a:lvl1pPr>
          </a:lstStyle>
          <a:p>
            <a:pPr lvl="0"/>
            <a:r>
              <a:rPr lang="en-US" dirty="0"/>
              <a:t>Context about fact</a:t>
            </a:r>
          </a:p>
        </p:txBody>
      </p:sp>
      <p:sp>
        <p:nvSpPr>
          <p:cNvPr id="4" name="Footer Placeholder 3">
            <a:extLst>
              <a:ext uri="{FF2B5EF4-FFF2-40B4-BE49-F238E27FC236}">
                <a16:creationId xmlns:a16="http://schemas.microsoft.com/office/drawing/2014/main" id="{F671BF93-B235-43C1-B6B1-F5BF550234D5}"/>
              </a:ext>
            </a:extLst>
          </p:cNvPr>
          <p:cNvSpPr>
            <a:spLocks noGrp="1"/>
          </p:cNvSpPr>
          <p:nvPr>
            <p:ph type="ftr" sz="quarter" idx="11"/>
          </p:nvPr>
        </p:nvSpPr>
        <p:spPr bwMode="gray"/>
        <p:txBody>
          <a:bodyPr/>
          <a:lstStyle/>
          <a:p>
            <a:endParaRPr lang="en-US"/>
          </a:p>
        </p:txBody>
      </p:sp>
      <p:sp>
        <p:nvSpPr>
          <p:cNvPr id="5" name="Slide Number Placeholder 4">
            <a:extLst>
              <a:ext uri="{FF2B5EF4-FFF2-40B4-BE49-F238E27FC236}">
                <a16:creationId xmlns:a16="http://schemas.microsoft.com/office/drawing/2014/main" id="{3AF1A2B5-5197-4E57-9D4D-CCCEAD7BAFB2}"/>
              </a:ext>
            </a:extLst>
          </p:cNvPr>
          <p:cNvSpPr>
            <a:spLocks noGrp="1"/>
          </p:cNvSpPr>
          <p:nvPr>
            <p:ph type="sldNum" sz="quarter" idx="12"/>
          </p:nvPr>
        </p:nvSpPr>
        <p:spPr/>
        <p:txBody>
          <a:bodyPr/>
          <a:lstStyle/>
          <a:p>
            <a:fld id="{092CCD66-776E-784D-8A7C-E435BCC11AC4}" type="slidenum">
              <a:rPr lang="en-US" smtClean="0"/>
              <a:t>‹#›</a:t>
            </a:fld>
            <a:endParaRPr lang="en-US"/>
          </a:p>
        </p:txBody>
      </p:sp>
      <p:sp>
        <p:nvSpPr>
          <p:cNvPr id="3" name="Date Placeholder 2" hidden="1">
            <a:extLst>
              <a:ext uri="{FF2B5EF4-FFF2-40B4-BE49-F238E27FC236}">
                <a16:creationId xmlns:a16="http://schemas.microsoft.com/office/drawing/2014/main" id="{A03ECA26-E932-4438-A611-CD2E9AA59D7D}"/>
              </a:ext>
            </a:extLst>
          </p:cNvPr>
          <p:cNvSpPr>
            <a:spLocks noGrp="1"/>
          </p:cNvSpPr>
          <p:nvPr>
            <p:ph type="dt" sz="half" idx="10"/>
          </p:nvPr>
        </p:nvSpPr>
        <p:spPr/>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2846105928"/>
      </p:ext>
    </p:extLst>
  </p:cSld>
  <p:clrMapOvr>
    <a:masterClrMapping/>
  </p:clrMapOvr>
  <p:extLst>
    <p:ext uri="{DCECCB84-F9BA-43D5-87BE-67443E8EF086}">
      <p15:sldGuideLst xmlns:p15="http://schemas.microsoft.com/office/powerpoint/2012/main">
        <p15:guide id="1" orient="horz" pos="3776">
          <p15:clr>
            <a:srgbClr val="FBAE40"/>
          </p15:clr>
        </p15:guide>
        <p15:guide id="2" orient="horz" pos="344">
          <p15:clr>
            <a:srgbClr val="FBAE4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Big Fact 02">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660E6D3-AAAB-4BAD-BA41-1B807EC96B8A}"/>
              </a:ext>
            </a:extLst>
          </p:cNvPr>
          <p:cNvSpPr>
            <a:spLocks noGrp="1"/>
          </p:cNvSpPr>
          <p:nvPr>
            <p:ph type="body" sz="quarter" idx="13" hasCustomPrompt="1"/>
          </p:nvPr>
        </p:nvSpPr>
        <p:spPr bwMode="gray">
          <a:xfrm>
            <a:off x="1521502" y="2446003"/>
            <a:ext cx="4343400" cy="1231106"/>
          </a:xfrm>
        </p:spPr>
        <p:txBody>
          <a:bodyPr wrap="square" anchor="b">
            <a:spAutoFit/>
          </a:bodyPr>
          <a:lstStyle>
            <a:lvl1pPr algn="ctr">
              <a:spcBef>
                <a:spcPts val="0"/>
              </a:spcBef>
              <a:defRPr sz="8000" b="1">
                <a:solidFill>
                  <a:schemeClr val="accent6"/>
                </a:solidFill>
              </a:defRPr>
            </a:lvl1pPr>
          </a:lstStyle>
          <a:p>
            <a:pPr lvl="0"/>
            <a:r>
              <a:rPr lang="en-US" dirty="0"/>
              <a:t>###%</a:t>
            </a:r>
          </a:p>
        </p:txBody>
      </p:sp>
      <p:sp>
        <p:nvSpPr>
          <p:cNvPr id="9" name="Text Placeholder 8">
            <a:extLst>
              <a:ext uri="{FF2B5EF4-FFF2-40B4-BE49-F238E27FC236}">
                <a16:creationId xmlns:a16="http://schemas.microsoft.com/office/drawing/2014/main" id="{9268A523-92CF-4538-8D9C-5EBFB8A5B5C9}"/>
              </a:ext>
            </a:extLst>
          </p:cNvPr>
          <p:cNvSpPr>
            <a:spLocks noGrp="1"/>
          </p:cNvSpPr>
          <p:nvPr>
            <p:ph type="body" sz="quarter" idx="14" hasCustomPrompt="1"/>
          </p:nvPr>
        </p:nvSpPr>
        <p:spPr bwMode="gray">
          <a:xfrm>
            <a:off x="1521502" y="3708424"/>
            <a:ext cx="4343400" cy="230832"/>
          </a:xfrm>
        </p:spPr>
        <p:txBody>
          <a:bodyPr>
            <a:spAutoFit/>
          </a:bodyPr>
          <a:lstStyle>
            <a:lvl1pPr algn="ctr">
              <a:defRPr sz="1500"/>
            </a:lvl1pPr>
          </a:lstStyle>
          <a:p>
            <a:pPr lvl="0"/>
            <a:r>
              <a:rPr lang="en-US" dirty="0"/>
              <a:t>Context about fact</a:t>
            </a:r>
          </a:p>
        </p:txBody>
      </p:sp>
      <p:sp>
        <p:nvSpPr>
          <p:cNvPr id="7" name="Text Placeholder 5">
            <a:extLst>
              <a:ext uri="{FF2B5EF4-FFF2-40B4-BE49-F238E27FC236}">
                <a16:creationId xmlns:a16="http://schemas.microsoft.com/office/drawing/2014/main" id="{9AC900CD-4561-4E07-9B13-BD98740C35AB}"/>
              </a:ext>
            </a:extLst>
          </p:cNvPr>
          <p:cNvSpPr>
            <a:spLocks noGrp="1"/>
          </p:cNvSpPr>
          <p:nvPr>
            <p:ph type="body" sz="quarter" idx="15" hasCustomPrompt="1"/>
          </p:nvPr>
        </p:nvSpPr>
        <p:spPr bwMode="gray">
          <a:xfrm>
            <a:off x="6330863" y="2446003"/>
            <a:ext cx="4343400" cy="1231106"/>
          </a:xfrm>
        </p:spPr>
        <p:txBody>
          <a:bodyPr wrap="square" anchor="b">
            <a:spAutoFit/>
          </a:bodyPr>
          <a:lstStyle>
            <a:lvl1pPr algn="ctr">
              <a:spcBef>
                <a:spcPts val="0"/>
              </a:spcBef>
              <a:defRPr sz="8000" b="1">
                <a:solidFill>
                  <a:schemeClr val="accent6"/>
                </a:solidFill>
              </a:defRPr>
            </a:lvl1pPr>
          </a:lstStyle>
          <a:p>
            <a:pPr lvl="0"/>
            <a:r>
              <a:rPr lang="en-US" dirty="0"/>
              <a:t>###%</a:t>
            </a:r>
          </a:p>
        </p:txBody>
      </p:sp>
      <p:sp>
        <p:nvSpPr>
          <p:cNvPr id="8" name="Text Placeholder 8">
            <a:extLst>
              <a:ext uri="{FF2B5EF4-FFF2-40B4-BE49-F238E27FC236}">
                <a16:creationId xmlns:a16="http://schemas.microsoft.com/office/drawing/2014/main" id="{8AD4B4AB-AD99-4AC4-B37B-D2B3938FC3A2}"/>
              </a:ext>
            </a:extLst>
          </p:cNvPr>
          <p:cNvSpPr>
            <a:spLocks noGrp="1"/>
          </p:cNvSpPr>
          <p:nvPr>
            <p:ph type="body" sz="quarter" idx="16" hasCustomPrompt="1"/>
          </p:nvPr>
        </p:nvSpPr>
        <p:spPr bwMode="gray">
          <a:xfrm>
            <a:off x="6330863" y="3708424"/>
            <a:ext cx="4343400" cy="230832"/>
          </a:xfrm>
        </p:spPr>
        <p:txBody>
          <a:bodyPr>
            <a:spAutoFit/>
          </a:bodyPr>
          <a:lstStyle>
            <a:lvl1pPr algn="ctr">
              <a:defRPr sz="1500"/>
            </a:lvl1pPr>
          </a:lstStyle>
          <a:p>
            <a:pPr lvl="0"/>
            <a:r>
              <a:rPr lang="en-US" dirty="0"/>
              <a:t>Context about fact</a:t>
            </a:r>
          </a:p>
        </p:txBody>
      </p:sp>
      <p:sp>
        <p:nvSpPr>
          <p:cNvPr id="4" name="Footer Placeholder 3">
            <a:extLst>
              <a:ext uri="{FF2B5EF4-FFF2-40B4-BE49-F238E27FC236}">
                <a16:creationId xmlns:a16="http://schemas.microsoft.com/office/drawing/2014/main" id="{F671BF93-B235-43C1-B6B1-F5BF550234D5}"/>
              </a:ext>
            </a:extLst>
          </p:cNvPr>
          <p:cNvSpPr>
            <a:spLocks noGrp="1"/>
          </p:cNvSpPr>
          <p:nvPr>
            <p:ph type="ftr" sz="quarter" idx="11"/>
          </p:nvPr>
        </p:nvSpPr>
        <p:spPr bwMode="gray"/>
        <p:txBody>
          <a:bodyPr/>
          <a:lstStyle/>
          <a:p>
            <a:endParaRPr lang="en-US"/>
          </a:p>
        </p:txBody>
      </p:sp>
      <p:sp>
        <p:nvSpPr>
          <p:cNvPr id="5" name="Slide Number Placeholder 4">
            <a:extLst>
              <a:ext uri="{FF2B5EF4-FFF2-40B4-BE49-F238E27FC236}">
                <a16:creationId xmlns:a16="http://schemas.microsoft.com/office/drawing/2014/main" id="{3AF1A2B5-5197-4E57-9D4D-CCCEAD7BAFB2}"/>
              </a:ext>
            </a:extLst>
          </p:cNvPr>
          <p:cNvSpPr>
            <a:spLocks noGrp="1"/>
          </p:cNvSpPr>
          <p:nvPr>
            <p:ph type="sldNum" sz="quarter" idx="12"/>
          </p:nvPr>
        </p:nvSpPr>
        <p:spPr/>
        <p:txBody>
          <a:bodyPr/>
          <a:lstStyle/>
          <a:p>
            <a:fld id="{092CCD66-776E-784D-8A7C-E435BCC11AC4}" type="slidenum">
              <a:rPr lang="en-US" smtClean="0"/>
              <a:t>‹#›</a:t>
            </a:fld>
            <a:endParaRPr lang="en-US"/>
          </a:p>
        </p:txBody>
      </p:sp>
      <p:sp>
        <p:nvSpPr>
          <p:cNvPr id="3" name="Date Placeholder 2" hidden="1">
            <a:extLst>
              <a:ext uri="{FF2B5EF4-FFF2-40B4-BE49-F238E27FC236}">
                <a16:creationId xmlns:a16="http://schemas.microsoft.com/office/drawing/2014/main" id="{A03ECA26-E932-4438-A611-CD2E9AA59D7D}"/>
              </a:ext>
            </a:extLst>
          </p:cNvPr>
          <p:cNvSpPr>
            <a:spLocks noGrp="1"/>
          </p:cNvSpPr>
          <p:nvPr>
            <p:ph type="dt" sz="half" idx="10"/>
          </p:nvPr>
        </p:nvSpPr>
        <p:spPr/>
        <p:txBody>
          <a:body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3044204611"/>
      </p:ext>
    </p:extLst>
  </p:cSld>
  <p:clrMapOvr>
    <a:masterClrMapping/>
  </p:clrMapOvr>
  <p:extLst>
    <p:ext uri="{DCECCB84-F9BA-43D5-87BE-67443E8EF086}">
      <p15:sldGuideLst xmlns:p15="http://schemas.microsoft.com/office/powerpoint/2012/main">
        <p15:guide id="1" orient="horz" pos="3776">
          <p15:clr>
            <a:srgbClr val="FBAE40"/>
          </p15:clr>
        </p15:guide>
        <p15:guide id="2" orient="horz" pos="344">
          <p15:clr>
            <a:srgbClr val="FBAE4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preserve="1">
  <p:cSld name="      ___      ">
    <p:bg bwMode="gray">
      <p:bgPr>
        <a:solidFill>
          <a:srgbClr val="7030A0"/>
        </a:solidFill>
        <a:effectLst/>
      </p:bgPr>
    </p:bg>
    <p:spTree>
      <p:nvGrpSpPr>
        <p:cNvPr id="1" name=""/>
        <p:cNvGrpSpPr/>
        <p:nvPr/>
      </p:nvGrpSpPr>
      <p:grpSpPr>
        <a:xfrm>
          <a:off x="0" y="0"/>
          <a:ext cx="0" cy="0"/>
          <a:chOff x="0" y="0"/>
          <a:chExt cx="0" cy="0"/>
        </a:xfrm>
      </p:grpSpPr>
      <p:sp>
        <p:nvSpPr>
          <p:cNvPr id="12" name="TextBox 1">
            <a:extLst>
              <a:ext uri="{FF2B5EF4-FFF2-40B4-BE49-F238E27FC236}">
                <a16:creationId xmlns:a16="http://schemas.microsoft.com/office/drawing/2014/main" id="{63F147AB-BC07-4B04-AF4C-C611763A1EAE}"/>
              </a:ext>
            </a:extLst>
          </p:cNvPr>
          <p:cNvSpPr txBox="1"/>
          <p:nvPr/>
        </p:nvSpPr>
        <p:spPr bwMode="gray">
          <a:xfrm>
            <a:off x="742998" y="2390254"/>
            <a:ext cx="9891327" cy="2077492"/>
          </a:xfrm>
          <a:prstGeom prst="rect">
            <a:avLst/>
          </a:prstGeom>
          <a:noFill/>
        </p:spPr>
        <p:txBody>
          <a:bodyPr wrap="square" lIns="0" tIns="0" rIns="0" bIns="0" rtlCol="0">
            <a:spAutoFit/>
          </a:bodyPr>
          <a:lstStyle/>
          <a:p>
            <a:pPr>
              <a:lnSpc>
                <a:spcPct val="90000"/>
              </a:lnSpc>
              <a:spcBef>
                <a:spcPts val="0"/>
              </a:spcBef>
            </a:pPr>
            <a:r>
              <a:rPr lang="en-US" sz="15000" b="1" dirty="0">
                <a:solidFill>
                  <a:schemeClr val="bg1"/>
                </a:solidFill>
              </a:rPr>
              <a:t>Closing</a:t>
            </a:r>
          </a:p>
        </p:txBody>
      </p:sp>
      <p:cxnSp>
        <p:nvCxnSpPr>
          <p:cNvPr id="4" name="Arrow">
            <a:extLst>
              <a:ext uri="{FF2B5EF4-FFF2-40B4-BE49-F238E27FC236}">
                <a16:creationId xmlns:a16="http://schemas.microsoft.com/office/drawing/2014/main" id="{C96135BB-E1DE-4F71-B831-68F8DC213F8C}"/>
              </a:ext>
              <a:ext uri="{C183D7F6-B498-43B3-948B-1728B52AA6E4}">
                <adec:decorative xmlns:adec="http://schemas.microsoft.com/office/drawing/2017/decorative" val="1"/>
              </a:ext>
            </a:extLst>
          </p:cNvPr>
          <p:cNvCxnSpPr>
            <a:cxnSpLocks/>
          </p:cNvCxnSpPr>
          <p:nvPr/>
        </p:nvCxnSpPr>
        <p:spPr bwMode="gray">
          <a:xfrm>
            <a:off x="9497148" y="3429000"/>
            <a:ext cx="1951854" cy="0"/>
          </a:xfrm>
          <a:prstGeom prst="line">
            <a:avLst/>
          </a:prstGeom>
          <a:ln w="317500" cap="rnd">
            <a:solidFill>
              <a:schemeClr val="bg1"/>
            </a:solidFill>
            <a:round/>
            <a:tailEnd type="arrow" w="lg"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9020676"/>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preserve="1">
  <p:cSld name="Closing Slide">
    <p:spTree>
      <p:nvGrpSpPr>
        <p:cNvPr id="1" name=""/>
        <p:cNvGrpSpPr/>
        <p:nvPr/>
      </p:nvGrpSpPr>
      <p:grpSpPr>
        <a:xfrm>
          <a:off x="0" y="0"/>
          <a:ext cx="0" cy="0"/>
          <a:chOff x="0" y="0"/>
          <a:chExt cx="0" cy="0"/>
        </a:xfrm>
      </p:grpSpPr>
      <p:sp>
        <p:nvSpPr>
          <p:cNvPr id="13" name="Warm white background">
            <a:extLst>
              <a:ext uri="{FF2B5EF4-FFF2-40B4-BE49-F238E27FC236}">
                <a16:creationId xmlns:a16="http://schemas.microsoft.com/office/drawing/2014/main" id="{7C3A9A97-61E4-4883-B3FD-88A5E8E0FF70}"/>
              </a:ext>
              <a:ext uri="{C183D7F6-B498-43B3-948B-1728B52AA6E4}">
                <adec:decorative xmlns:adec="http://schemas.microsoft.com/office/drawing/2017/decorative" val="1"/>
              </a:ext>
            </a:extLst>
          </p:cNvPr>
          <p:cNvSpPr/>
          <p:nvPr/>
        </p:nvSpPr>
        <p:spPr bwMode="gray">
          <a:xfrm>
            <a:off x="184404" y="182880"/>
            <a:ext cx="11823192" cy="6492240"/>
          </a:xfrm>
          <a:prstGeom prst="roundRect">
            <a:avLst>
              <a:gd name="adj" fmla="val 1011"/>
            </a:avLst>
          </a:prstGeom>
          <a:solidFill>
            <a:srgbClr val="FBF9F4"/>
          </a:solidFill>
          <a:ln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0"/>
              </a:spcBef>
              <a:spcAft>
                <a:spcPts val="0"/>
              </a:spcAft>
            </a:pPr>
            <a:endParaRPr lang="en-US" sz="1400" b="0" i="0" u="none" baseline="0" dirty="0">
              <a:solidFill>
                <a:srgbClr val="FFFFFF"/>
              </a:solidFill>
            </a:endParaRPr>
          </a:p>
        </p:txBody>
      </p:sp>
      <p:pic>
        <p:nvPicPr>
          <p:cNvPr id="6" name="Optum logo" descr="Optum">
            <a:extLst>
              <a:ext uri="{FF2B5EF4-FFF2-40B4-BE49-F238E27FC236}">
                <a16:creationId xmlns:a16="http://schemas.microsoft.com/office/drawing/2014/main" id="{89BF741E-7372-4DA5-9FBB-22AB498402A5}"/>
              </a:ext>
              <a:ext uri="{C183D7F6-B498-43B3-948B-1728B52AA6E4}">
                <adec:decorative xmlns:adec="http://schemas.microsoft.com/office/drawing/2017/decorative" val="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4051941" y="2837147"/>
            <a:ext cx="4088119" cy="1183707"/>
          </a:xfrm>
          <a:prstGeom prst="rect">
            <a:avLst/>
          </a:prstGeom>
        </p:spPr>
      </p:pic>
      <p:sp>
        <p:nvSpPr>
          <p:cNvPr id="14" name="Boilerplate">
            <a:extLst>
              <a:ext uri="{FF2B5EF4-FFF2-40B4-BE49-F238E27FC236}">
                <a16:creationId xmlns:a16="http://schemas.microsoft.com/office/drawing/2014/main" id="{9EB9C69C-A308-416E-9EF4-CDCBABF60D86}"/>
              </a:ext>
            </a:extLst>
          </p:cNvPr>
          <p:cNvSpPr txBox="1"/>
          <p:nvPr/>
        </p:nvSpPr>
        <p:spPr bwMode="gray">
          <a:xfrm>
            <a:off x="3818873" y="5837129"/>
            <a:ext cx="4554255" cy="507831"/>
          </a:xfrm>
          <a:prstGeom prst="rect">
            <a:avLst/>
          </a:prstGeom>
          <a:noFill/>
        </p:spPr>
        <p:txBody>
          <a:bodyPr vert="horz" wrap="square" lIns="0" tIns="0" rIns="0" bIns="0" rtlCol="0">
            <a:spAutoFit/>
          </a:bodyPr>
          <a:lstStyle/>
          <a:p>
            <a:pPr algn="ctr">
              <a:spcBef>
                <a:spcPts val="600"/>
              </a:spcBef>
            </a:pPr>
            <a:r>
              <a:rPr lang="en-US" sz="700" b="0" i="0" u="none" baseline="0" dirty="0">
                <a:solidFill>
                  <a:schemeClr val="tx1"/>
                </a:solidFill>
                <a:latin typeface="+mn-lt"/>
              </a:rPr>
              <a:t>Optum is a registered trademark of Optum, Inc. in the U.S. and other jurisdictions. All other brand or product names are the property of their respective owners. Because we are continuously improving our products and services, Optum reserves the right to change specifications without prior notice. Optum is an equal opportunity employer.</a:t>
            </a:r>
          </a:p>
          <a:p>
            <a:pPr algn="ctr">
              <a:spcBef>
                <a:spcPts val="600"/>
              </a:spcBef>
            </a:pPr>
            <a:r>
              <a:rPr lang="en-US" sz="700" b="0" i="0" u="none" baseline="0" dirty="0">
                <a:solidFill>
                  <a:schemeClr val="tx1"/>
                </a:solidFill>
                <a:latin typeface="+mn-lt"/>
              </a:rPr>
              <a:t>© 2024 Optum, Inc. All rights reserved. </a:t>
            </a:r>
          </a:p>
        </p:txBody>
      </p:sp>
    </p:spTree>
    <p:extLst>
      <p:ext uri="{BB962C8B-B14F-4D97-AF65-F5344CB8AC3E}">
        <p14:creationId xmlns:p14="http://schemas.microsoft.com/office/powerpoint/2010/main" val="2160116780"/>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preserve="1">
  <p:cSld name="       ___       ">
    <p:bg bwMode="gray">
      <p:bgPr>
        <a:solidFill>
          <a:srgbClr val="C40000"/>
        </a:solidFill>
        <a:effectLst/>
      </p:bgPr>
    </p:bg>
    <p:spTree>
      <p:nvGrpSpPr>
        <p:cNvPr id="1" name=""/>
        <p:cNvGrpSpPr/>
        <p:nvPr/>
      </p:nvGrpSpPr>
      <p:grpSpPr>
        <a:xfrm>
          <a:off x="0" y="0"/>
          <a:ext cx="0" cy="0"/>
          <a:chOff x="0" y="0"/>
          <a:chExt cx="0" cy="0"/>
        </a:xfrm>
      </p:grpSpPr>
      <p:sp>
        <p:nvSpPr>
          <p:cNvPr id="11" name="TextBox 1">
            <a:extLst>
              <a:ext uri="{FF2B5EF4-FFF2-40B4-BE49-F238E27FC236}">
                <a16:creationId xmlns:a16="http://schemas.microsoft.com/office/drawing/2014/main" id="{B0B3D229-4274-4EDF-910A-B6C2E87EC949}"/>
              </a:ext>
            </a:extLst>
          </p:cNvPr>
          <p:cNvSpPr txBox="1"/>
          <p:nvPr/>
        </p:nvSpPr>
        <p:spPr bwMode="gray">
          <a:xfrm>
            <a:off x="742998" y="312763"/>
            <a:ext cx="9891327" cy="6232475"/>
          </a:xfrm>
          <a:prstGeom prst="rect">
            <a:avLst/>
          </a:prstGeom>
          <a:noFill/>
        </p:spPr>
        <p:txBody>
          <a:bodyPr wrap="square" lIns="0" tIns="0" rIns="0" bIns="0" rtlCol="0">
            <a:spAutoFit/>
          </a:bodyPr>
          <a:lstStyle/>
          <a:p>
            <a:pPr>
              <a:lnSpc>
                <a:spcPct val="90000"/>
              </a:lnSpc>
              <a:spcBef>
                <a:spcPts val="0"/>
              </a:spcBef>
            </a:pPr>
            <a:r>
              <a:rPr lang="en-US" sz="15000" b="1" dirty="0">
                <a:solidFill>
                  <a:schemeClr val="bg1"/>
                </a:solidFill>
              </a:rPr>
              <a:t>Layouts not for use.</a:t>
            </a:r>
          </a:p>
        </p:txBody>
      </p:sp>
      <p:cxnSp>
        <p:nvCxnSpPr>
          <p:cNvPr id="4" name="Arrow">
            <a:extLst>
              <a:ext uri="{FF2B5EF4-FFF2-40B4-BE49-F238E27FC236}">
                <a16:creationId xmlns:a16="http://schemas.microsoft.com/office/drawing/2014/main" id="{F3C0B7D9-B70B-4C5C-87F9-2330B866F444}"/>
              </a:ext>
              <a:ext uri="{C183D7F6-B498-43B3-948B-1728B52AA6E4}">
                <adec:decorative xmlns:adec="http://schemas.microsoft.com/office/drawing/2017/decorative" val="1"/>
              </a:ext>
            </a:extLst>
          </p:cNvPr>
          <p:cNvCxnSpPr>
            <a:cxnSpLocks/>
          </p:cNvCxnSpPr>
          <p:nvPr/>
        </p:nvCxnSpPr>
        <p:spPr bwMode="gray">
          <a:xfrm>
            <a:off x="9497148" y="3429000"/>
            <a:ext cx="1951854" cy="0"/>
          </a:xfrm>
          <a:prstGeom prst="line">
            <a:avLst/>
          </a:prstGeom>
          <a:ln w="317500" cap="rnd">
            <a:solidFill>
              <a:schemeClr val="bg1"/>
            </a:solidFill>
            <a:round/>
            <a:tailEnd type="arrow" w="lg"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52630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image" Target="../media/image2.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slideLayout" Target="../slideLayouts/slideLayout47.xml"/><Relationship Id="rId18" Type="http://schemas.openxmlformats.org/officeDocument/2006/relationships/slideLayout" Target="../slideLayouts/slideLayout52.xml"/><Relationship Id="rId26" Type="http://schemas.openxmlformats.org/officeDocument/2006/relationships/slideLayout" Target="../slideLayouts/slideLayout60.xml"/><Relationship Id="rId39" Type="http://schemas.openxmlformats.org/officeDocument/2006/relationships/image" Target="../media/image2.svg"/><Relationship Id="rId3" Type="http://schemas.openxmlformats.org/officeDocument/2006/relationships/slideLayout" Target="../slideLayouts/slideLayout37.xml"/><Relationship Id="rId21" Type="http://schemas.openxmlformats.org/officeDocument/2006/relationships/slideLayout" Target="../slideLayouts/slideLayout55.xml"/><Relationship Id="rId34" Type="http://schemas.openxmlformats.org/officeDocument/2006/relationships/slideLayout" Target="../slideLayouts/slideLayout68.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17" Type="http://schemas.openxmlformats.org/officeDocument/2006/relationships/slideLayout" Target="../slideLayouts/slideLayout51.xml"/><Relationship Id="rId25" Type="http://schemas.openxmlformats.org/officeDocument/2006/relationships/slideLayout" Target="../slideLayouts/slideLayout59.xml"/><Relationship Id="rId33" Type="http://schemas.openxmlformats.org/officeDocument/2006/relationships/slideLayout" Target="../slideLayouts/slideLayout67.xml"/><Relationship Id="rId38" Type="http://schemas.openxmlformats.org/officeDocument/2006/relationships/image" Target="../media/image1.png"/><Relationship Id="rId2" Type="http://schemas.openxmlformats.org/officeDocument/2006/relationships/slideLayout" Target="../slideLayouts/slideLayout36.xml"/><Relationship Id="rId16" Type="http://schemas.openxmlformats.org/officeDocument/2006/relationships/slideLayout" Target="../slideLayouts/slideLayout50.xml"/><Relationship Id="rId20" Type="http://schemas.openxmlformats.org/officeDocument/2006/relationships/slideLayout" Target="../slideLayouts/slideLayout54.xml"/><Relationship Id="rId29" Type="http://schemas.openxmlformats.org/officeDocument/2006/relationships/slideLayout" Target="../slideLayouts/slideLayout63.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24" Type="http://schemas.openxmlformats.org/officeDocument/2006/relationships/slideLayout" Target="../slideLayouts/slideLayout58.xml"/><Relationship Id="rId32" Type="http://schemas.openxmlformats.org/officeDocument/2006/relationships/slideLayout" Target="../slideLayouts/slideLayout66.xml"/><Relationship Id="rId37" Type="http://schemas.openxmlformats.org/officeDocument/2006/relationships/theme" Target="../theme/theme2.xml"/><Relationship Id="rId5" Type="http://schemas.openxmlformats.org/officeDocument/2006/relationships/slideLayout" Target="../slideLayouts/slideLayout39.xml"/><Relationship Id="rId15" Type="http://schemas.openxmlformats.org/officeDocument/2006/relationships/slideLayout" Target="../slideLayouts/slideLayout49.xml"/><Relationship Id="rId23" Type="http://schemas.openxmlformats.org/officeDocument/2006/relationships/slideLayout" Target="../slideLayouts/slideLayout57.xml"/><Relationship Id="rId28" Type="http://schemas.openxmlformats.org/officeDocument/2006/relationships/slideLayout" Target="../slideLayouts/slideLayout62.xml"/><Relationship Id="rId36" Type="http://schemas.openxmlformats.org/officeDocument/2006/relationships/slideLayout" Target="../slideLayouts/slideLayout70.xml"/><Relationship Id="rId10" Type="http://schemas.openxmlformats.org/officeDocument/2006/relationships/slideLayout" Target="../slideLayouts/slideLayout44.xml"/><Relationship Id="rId19" Type="http://schemas.openxmlformats.org/officeDocument/2006/relationships/slideLayout" Target="../slideLayouts/slideLayout53.xml"/><Relationship Id="rId31" Type="http://schemas.openxmlformats.org/officeDocument/2006/relationships/slideLayout" Target="../slideLayouts/slideLayout65.xml"/><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slideLayout" Target="../slideLayouts/slideLayout48.xml"/><Relationship Id="rId22" Type="http://schemas.openxmlformats.org/officeDocument/2006/relationships/slideLayout" Target="../slideLayouts/slideLayout56.xml"/><Relationship Id="rId27" Type="http://schemas.openxmlformats.org/officeDocument/2006/relationships/slideLayout" Target="../slideLayouts/slideLayout61.xml"/><Relationship Id="rId30" Type="http://schemas.openxmlformats.org/officeDocument/2006/relationships/slideLayout" Target="../slideLayouts/slideLayout64.xml"/><Relationship Id="rId35" Type="http://schemas.openxmlformats.org/officeDocument/2006/relationships/slideLayout" Target="../slideLayouts/slideLayout6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78.xml"/><Relationship Id="rId13" Type="http://schemas.openxmlformats.org/officeDocument/2006/relationships/slideLayout" Target="../slideLayouts/slideLayout83.xml"/><Relationship Id="rId18" Type="http://schemas.openxmlformats.org/officeDocument/2006/relationships/slideLayout" Target="../slideLayouts/slideLayout88.xml"/><Relationship Id="rId26" Type="http://schemas.openxmlformats.org/officeDocument/2006/relationships/slideLayout" Target="../slideLayouts/slideLayout96.xml"/><Relationship Id="rId39" Type="http://schemas.openxmlformats.org/officeDocument/2006/relationships/image" Target="../media/image2.svg"/><Relationship Id="rId3" Type="http://schemas.openxmlformats.org/officeDocument/2006/relationships/slideLayout" Target="../slideLayouts/slideLayout73.xml"/><Relationship Id="rId21" Type="http://schemas.openxmlformats.org/officeDocument/2006/relationships/slideLayout" Target="../slideLayouts/slideLayout91.xml"/><Relationship Id="rId34" Type="http://schemas.openxmlformats.org/officeDocument/2006/relationships/slideLayout" Target="../slideLayouts/slideLayout104.xml"/><Relationship Id="rId7" Type="http://schemas.openxmlformats.org/officeDocument/2006/relationships/slideLayout" Target="../slideLayouts/slideLayout77.xml"/><Relationship Id="rId12" Type="http://schemas.openxmlformats.org/officeDocument/2006/relationships/slideLayout" Target="../slideLayouts/slideLayout82.xml"/><Relationship Id="rId17" Type="http://schemas.openxmlformats.org/officeDocument/2006/relationships/slideLayout" Target="../slideLayouts/slideLayout87.xml"/><Relationship Id="rId25" Type="http://schemas.openxmlformats.org/officeDocument/2006/relationships/slideLayout" Target="../slideLayouts/slideLayout95.xml"/><Relationship Id="rId33" Type="http://schemas.openxmlformats.org/officeDocument/2006/relationships/slideLayout" Target="../slideLayouts/slideLayout103.xml"/><Relationship Id="rId38" Type="http://schemas.openxmlformats.org/officeDocument/2006/relationships/image" Target="../media/image1.png"/><Relationship Id="rId2" Type="http://schemas.openxmlformats.org/officeDocument/2006/relationships/slideLayout" Target="../slideLayouts/slideLayout72.xml"/><Relationship Id="rId16" Type="http://schemas.openxmlformats.org/officeDocument/2006/relationships/slideLayout" Target="../slideLayouts/slideLayout86.xml"/><Relationship Id="rId20" Type="http://schemas.openxmlformats.org/officeDocument/2006/relationships/slideLayout" Target="../slideLayouts/slideLayout90.xml"/><Relationship Id="rId29" Type="http://schemas.openxmlformats.org/officeDocument/2006/relationships/slideLayout" Target="../slideLayouts/slideLayout99.xml"/><Relationship Id="rId1" Type="http://schemas.openxmlformats.org/officeDocument/2006/relationships/slideLayout" Target="../slideLayouts/slideLayout71.xml"/><Relationship Id="rId6" Type="http://schemas.openxmlformats.org/officeDocument/2006/relationships/slideLayout" Target="../slideLayouts/slideLayout76.xml"/><Relationship Id="rId11" Type="http://schemas.openxmlformats.org/officeDocument/2006/relationships/slideLayout" Target="../slideLayouts/slideLayout81.xml"/><Relationship Id="rId24" Type="http://schemas.openxmlformats.org/officeDocument/2006/relationships/slideLayout" Target="../slideLayouts/slideLayout94.xml"/><Relationship Id="rId32" Type="http://schemas.openxmlformats.org/officeDocument/2006/relationships/slideLayout" Target="../slideLayouts/slideLayout102.xml"/><Relationship Id="rId37" Type="http://schemas.openxmlformats.org/officeDocument/2006/relationships/theme" Target="../theme/theme3.xml"/><Relationship Id="rId5" Type="http://schemas.openxmlformats.org/officeDocument/2006/relationships/slideLayout" Target="../slideLayouts/slideLayout75.xml"/><Relationship Id="rId15" Type="http://schemas.openxmlformats.org/officeDocument/2006/relationships/slideLayout" Target="../slideLayouts/slideLayout85.xml"/><Relationship Id="rId23" Type="http://schemas.openxmlformats.org/officeDocument/2006/relationships/slideLayout" Target="../slideLayouts/slideLayout93.xml"/><Relationship Id="rId28" Type="http://schemas.openxmlformats.org/officeDocument/2006/relationships/slideLayout" Target="../slideLayouts/slideLayout98.xml"/><Relationship Id="rId36" Type="http://schemas.openxmlformats.org/officeDocument/2006/relationships/slideLayout" Target="../slideLayouts/slideLayout106.xml"/><Relationship Id="rId10" Type="http://schemas.openxmlformats.org/officeDocument/2006/relationships/slideLayout" Target="../slideLayouts/slideLayout80.xml"/><Relationship Id="rId19" Type="http://schemas.openxmlformats.org/officeDocument/2006/relationships/slideLayout" Target="../slideLayouts/slideLayout89.xml"/><Relationship Id="rId31" Type="http://schemas.openxmlformats.org/officeDocument/2006/relationships/slideLayout" Target="../slideLayouts/slideLayout101.xml"/><Relationship Id="rId4" Type="http://schemas.openxmlformats.org/officeDocument/2006/relationships/slideLayout" Target="../slideLayouts/slideLayout74.xml"/><Relationship Id="rId9" Type="http://schemas.openxmlformats.org/officeDocument/2006/relationships/slideLayout" Target="../slideLayouts/slideLayout79.xml"/><Relationship Id="rId14" Type="http://schemas.openxmlformats.org/officeDocument/2006/relationships/slideLayout" Target="../slideLayouts/slideLayout84.xml"/><Relationship Id="rId22" Type="http://schemas.openxmlformats.org/officeDocument/2006/relationships/slideLayout" Target="../slideLayouts/slideLayout92.xml"/><Relationship Id="rId27" Type="http://schemas.openxmlformats.org/officeDocument/2006/relationships/slideLayout" Target="../slideLayouts/slideLayout97.xml"/><Relationship Id="rId30" Type="http://schemas.openxmlformats.org/officeDocument/2006/relationships/slideLayout" Target="../slideLayouts/slideLayout100.xml"/><Relationship Id="rId35" Type="http://schemas.openxmlformats.org/officeDocument/2006/relationships/slideLayout" Target="../slideLayouts/slideLayout105.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14.xml"/><Relationship Id="rId13" Type="http://schemas.openxmlformats.org/officeDocument/2006/relationships/slideLayout" Target="../slideLayouts/slideLayout119.xml"/><Relationship Id="rId18" Type="http://schemas.openxmlformats.org/officeDocument/2006/relationships/slideLayout" Target="../slideLayouts/slideLayout124.xml"/><Relationship Id="rId26" Type="http://schemas.openxmlformats.org/officeDocument/2006/relationships/slideLayout" Target="../slideLayouts/slideLayout132.xml"/><Relationship Id="rId3" Type="http://schemas.openxmlformats.org/officeDocument/2006/relationships/slideLayout" Target="../slideLayouts/slideLayout109.xml"/><Relationship Id="rId21" Type="http://schemas.openxmlformats.org/officeDocument/2006/relationships/slideLayout" Target="../slideLayouts/slideLayout127.xml"/><Relationship Id="rId7" Type="http://schemas.openxmlformats.org/officeDocument/2006/relationships/slideLayout" Target="../slideLayouts/slideLayout113.xml"/><Relationship Id="rId12" Type="http://schemas.openxmlformats.org/officeDocument/2006/relationships/slideLayout" Target="../slideLayouts/slideLayout118.xml"/><Relationship Id="rId17" Type="http://schemas.openxmlformats.org/officeDocument/2006/relationships/slideLayout" Target="../slideLayouts/slideLayout123.xml"/><Relationship Id="rId25" Type="http://schemas.openxmlformats.org/officeDocument/2006/relationships/slideLayout" Target="../slideLayouts/slideLayout131.xml"/><Relationship Id="rId2" Type="http://schemas.openxmlformats.org/officeDocument/2006/relationships/slideLayout" Target="../slideLayouts/slideLayout108.xml"/><Relationship Id="rId16" Type="http://schemas.openxmlformats.org/officeDocument/2006/relationships/slideLayout" Target="../slideLayouts/slideLayout122.xml"/><Relationship Id="rId20" Type="http://schemas.openxmlformats.org/officeDocument/2006/relationships/slideLayout" Target="../slideLayouts/slideLayout126.xml"/><Relationship Id="rId29" Type="http://schemas.openxmlformats.org/officeDocument/2006/relationships/slideLayout" Target="../slideLayouts/slideLayout135.xml"/><Relationship Id="rId1" Type="http://schemas.openxmlformats.org/officeDocument/2006/relationships/slideLayout" Target="../slideLayouts/slideLayout107.xml"/><Relationship Id="rId6" Type="http://schemas.openxmlformats.org/officeDocument/2006/relationships/slideLayout" Target="../slideLayouts/slideLayout112.xml"/><Relationship Id="rId11" Type="http://schemas.openxmlformats.org/officeDocument/2006/relationships/slideLayout" Target="../slideLayouts/slideLayout117.xml"/><Relationship Id="rId24" Type="http://schemas.openxmlformats.org/officeDocument/2006/relationships/slideLayout" Target="../slideLayouts/slideLayout130.xml"/><Relationship Id="rId5" Type="http://schemas.openxmlformats.org/officeDocument/2006/relationships/slideLayout" Target="../slideLayouts/slideLayout111.xml"/><Relationship Id="rId15" Type="http://schemas.openxmlformats.org/officeDocument/2006/relationships/slideLayout" Target="../slideLayouts/slideLayout121.xml"/><Relationship Id="rId23" Type="http://schemas.openxmlformats.org/officeDocument/2006/relationships/slideLayout" Target="../slideLayouts/slideLayout129.xml"/><Relationship Id="rId28" Type="http://schemas.openxmlformats.org/officeDocument/2006/relationships/slideLayout" Target="../slideLayouts/slideLayout134.xml"/><Relationship Id="rId10" Type="http://schemas.openxmlformats.org/officeDocument/2006/relationships/slideLayout" Target="../slideLayouts/slideLayout116.xml"/><Relationship Id="rId19" Type="http://schemas.openxmlformats.org/officeDocument/2006/relationships/slideLayout" Target="../slideLayouts/slideLayout125.xml"/><Relationship Id="rId4" Type="http://schemas.openxmlformats.org/officeDocument/2006/relationships/slideLayout" Target="../slideLayouts/slideLayout110.xml"/><Relationship Id="rId9" Type="http://schemas.openxmlformats.org/officeDocument/2006/relationships/slideLayout" Target="../slideLayouts/slideLayout115.xml"/><Relationship Id="rId14" Type="http://schemas.openxmlformats.org/officeDocument/2006/relationships/slideLayout" Target="../slideLayouts/slideLayout120.xml"/><Relationship Id="rId22" Type="http://schemas.openxmlformats.org/officeDocument/2006/relationships/slideLayout" Target="../slideLayouts/slideLayout128.xml"/><Relationship Id="rId27" Type="http://schemas.openxmlformats.org/officeDocument/2006/relationships/slideLayout" Target="../slideLayouts/slideLayout133.xml"/><Relationship Id="rId30"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gray">
      <p:bgRef idx="1001">
        <a:schemeClr val="bg1"/>
      </p:bgRef>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CF36062A-1655-4530-ACBD-3C58ED2B33A6}"/>
              </a:ext>
            </a:extLst>
          </p:cNvPr>
          <p:cNvSpPr>
            <a:spLocks noGrp="1"/>
          </p:cNvSpPr>
          <p:nvPr>
            <p:ph type="dt" sz="half" idx="2"/>
          </p:nvPr>
        </p:nvSpPr>
        <p:spPr bwMode="gray">
          <a:xfrm>
            <a:off x="0" y="7170924"/>
            <a:ext cx="914400" cy="30778"/>
          </a:xfrm>
          <a:prstGeom prst="rect">
            <a:avLst/>
          </a:prstGeom>
        </p:spPr>
        <p:txBody>
          <a:bodyPr vert="horz" lIns="0" tIns="0" rIns="0" bIns="0" rtlCol="0" anchor="ctr">
            <a:spAutoFit/>
          </a:bodyPr>
          <a:lstStyle>
            <a:lvl1pPr algn="l">
              <a:defRPr sz="200">
                <a:solidFill>
                  <a:schemeClr val="tx1"/>
                </a:solidFill>
              </a:defRPr>
            </a:lvl1pPr>
          </a:lstStyle>
          <a:p>
            <a:fld id="{EA5FF497-13BE-5E48-8877-06C726768C6D}" type="datetimeFigureOut">
              <a:rPr lang="en-US" smtClean="0"/>
              <a:t>7/17/2024</a:t>
            </a:fld>
            <a:endParaRPr lang="en-US"/>
          </a:p>
        </p:txBody>
      </p:sp>
      <p:sp>
        <p:nvSpPr>
          <p:cNvPr id="6" name="Slide Number Placeholder 5">
            <a:extLst>
              <a:ext uri="{FF2B5EF4-FFF2-40B4-BE49-F238E27FC236}">
                <a16:creationId xmlns:a16="http://schemas.microsoft.com/office/drawing/2014/main" id="{0C930D79-CD36-49F3-BF41-A3B38F3193DB}"/>
              </a:ext>
            </a:extLst>
          </p:cNvPr>
          <p:cNvSpPr>
            <a:spLocks noGrp="1"/>
          </p:cNvSpPr>
          <p:nvPr>
            <p:ph type="sldNum" sz="quarter" idx="4"/>
          </p:nvPr>
        </p:nvSpPr>
        <p:spPr bwMode="gray">
          <a:xfrm>
            <a:off x="0" y="7221433"/>
            <a:ext cx="914400" cy="30778"/>
          </a:xfrm>
          <a:prstGeom prst="rect">
            <a:avLst/>
          </a:prstGeom>
        </p:spPr>
        <p:txBody>
          <a:bodyPr vert="horz" lIns="0" tIns="0" rIns="0" bIns="0" rtlCol="0" anchor="ctr">
            <a:spAutoFit/>
          </a:bodyPr>
          <a:lstStyle>
            <a:lvl1pPr algn="l">
              <a:defRPr sz="200">
                <a:solidFill>
                  <a:schemeClr val="tx1"/>
                </a:solidFill>
              </a:defRPr>
            </a:lvl1pPr>
          </a:lstStyle>
          <a:p>
            <a:fld id="{092CCD66-776E-784D-8A7C-E435BCC11AC4}" type="slidenum">
              <a:rPr lang="en-US" smtClean="0"/>
              <a:t>‹#›</a:t>
            </a:fld>
            <a:endParaRPr lang="en-US"/>
          </a:p>
        </p:txBody>
      </p:sp>
      <p:sp>
        <p:nvSpPr>
          <p:cNvPr id="5" name="Footer Placeholder 4">
            <a:extLst>
              <a:ext uri="{FF2B5EF4-FFF2-40B4-BE49-F238E27FC236}">
                <a16:creationId xmlns:a16="http://schemas.microsoft.com/office/drawing/2014/main" id="{C134DC45-7B06-4349-A773-6C8765250867}"/>
              </a:ext>
            </a:extLst>
          </p:cNvPr>
          <p:cNvSpPr>
            <a:spLocks noGrp="1"/>
          </p:cNvSpPr>
          <p:nvPr>
            <p:ph type="ftr" sz="quarter" idx="3"/>
          </p:nvPr>
        </p:nvSpPr>
        <p:spPr bwMode="gray">
          <a:xfrm>
            <a:off x="0" y="7120415"/>
            <a:ext cx="1155766" cy="30778"/>
          </a:xfrm>
          <a:prstGeom prst="rect">
            <a:avLst/>
          </a:prstGeom>
        </p:spPr>
        <p:txBody>
          <a:bodyPr vert="horz" wrap="none" lIns="0" tIns="0" rIns="0" bIns="0" rtlCol="0" anchor="ctr">
            <a:spAutoFit/>
          </a:bodyPr>
          <a:lstStyle>
            <a:lvl1pPr algn="l">
              <a:defRPr sz="200" spc="0" baseline="0">
                <a:solidFill>
                  <a:schemeClr val="tx1"/>
                </a:solidFill>
              </a:defRPr>
            </a:lvl1pPr>
          </a:lstStyle>
          <a:p>
            <a:endParaRPr lang="en-US"/>
          </a:p>
        </p:txBody>
      </p:sp>
      <p:sp>
        <p:nvSpPr>
          <p:cNvPr id="14" name="Copyright">
            <a:extLst>
              <a:ext uri="{FF2B5EF4-FFF2-40B4-BE49-F238E27FC236}">
                <a16:creationId xmlns:a16="http://schemas.microsoft.com/office/drawing/2014/main" id="{60BE7E32-782B-4635-9369-4283481B5B95}"/>
              </a:ext>
            </a:extLst>
          </p:cNvPr>
          <p:cNvSpPr txBox="1"/>
          <p:nvPr/>
        </p:nvSpPr>
        <p:spPr bwMode="gray">
          <a:xfrm>
            <a:off x="4699002" y="6431633"/>
            <a:ext cx="2793997" cy="107722"/>
          </a:xfrm>
          <a:prstGeom prst="rect">
            <a:avLst/>
          </a:prstGeom>
          <a:noFill/>
        </p:spPr>
        <p:txBody>
          <a:bodyPr wrap="square" lIns="0" tIns="0" rIns="0" bIns="0" rtlCol="0">
            <a:spAutoFit/>
          </a:bodyPr>
          <a:lstStyle/>
          <a:p>
            <a:pPr algn="ctr"/>
            <a:r>
              <a:rPr lang="en-US" sz="700" b="0" spc="0" baseline="0" dirty="0">
                <a:solidFill>
                  <a:schemeClr val="tx1"/>
                </a:solidFill>
              </a:rPr>
              <a:t>© 2022 Optum, Inc. All rights reserved.</a:t>
            </a:r>
          </a:p>
        </p:txBody>
      </p:sp>
      <p:sp>
        <p:nvSpPr>
          <p:cNvPr id="11" name="Page number">
            <a:extLst>
              <a:ext uri="{FF2B5EF4-FFF2-40B4-BE49-F238E27FC236}">
                <a16:creationId xmlns:a16="http://schemas.microsoft.com/office/drawing/2014/main" id="{43B6C28E-DF9A-44F3-A9C1-829C74510E39}"/>
              </a:ext>
            </a:extLst>
          </p:cNvPr>
          <p:cNvSpPr txBox="1"/>
          <p:nvPr/>
        </p:nvSpPr>
        <p:spPr bwMode="gray">
          <a:xfrm>
            <a:off x="11576115" y="6394249"/>
            <a:ext cx="157094" cy="153888"/>
          </a:xfrm>
          <a:prstGeom prst="rect">
            <a:avLst/>
          </a:prstGeom>
          <a:noFill/>
        </p:spPr>
        <p:txBody>
          <a:bodyPr wrap="none" lIns="0" tIns="0" rIns="0" bIns="0" rtlCol="0">
            <a:spAutoFit/>
          </a:bodyPr>
          <a:lstStyle/>
          <a:p>
            <a:pPr algn="r"/>
            <a:fld id="{F5A598C3-6D56-4DAD-9460-40026567CEE1}" type="slidenum">
              <a:rPr lang="en-US" sz="1000" b="1" smtClean="0">
                <a:solidFill>
                  <a:schemeClr val="tx1"/>
                </a:solidFill>
              </a:rPr>
              <a:pPr algn="r"/>
              <a:t>‹#›</a:t>
            </a:fld>
            <a:endParaRPr lang="en-US" sz="1000" b="1" dirty="0">
              <a:solidFill>
                <a:schemeClr val="tx1"/>
              </a:solidFill>
            </a:endParaRPr>
          </a:p>
        </p:txBody>
      </p:sp>
      <p:sp>
        <p:nvSpPr>
          <p:cNvPr id="3" name="Text Placeholder 2">
            <a:extLst>
              <a:ext uri="{FF2B5EF4-FFF2-40B4-BE49-F238E27FC236}">
                <a16:creationId xmlns:a16="http://schemas.microsoft.com/office/drawing/2014/main" id="{68E17BD5-C929-47AD-BA00-6B31C4591E22}"/>
              </a:ext>
            </a:extLst>
          </p:cNvPr>
          <p:cNvSpPr>
            <a:spLocks noGrp="1"/>
          </p:cNvSpPr>
          <p:nvPr>
            <p:ph type="body" idx="1"/>
          </p:nvPr>
        </p:nvSpPr>
        <p:spPr bwMode="gray">
          <a:xfrm>
            <a:off x="1524000" y="1468197"/>
            <a:ext cx="9144000" cy="3930085"/>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Placeholder 1">
            <a:extLst>
              <a:ext uri="{FF2B5EF4-FFF2-40B4-BE49-F238E27FC236}">
                <a16:creationId xmlns:a16="http://schemas.microsoft.com/office/drawing/2014/main" id="{116AB501-2D32-4243-9F5D-C56CB3493024}"/>
              </a:ext>
            </a:extLst>
          </p:cNvPr>
          <p:cNvSpPr>
            <a:spLocks noGrp="1"/>
          </p:cNvSpPr>
          <p:nvPr>
            <p:ph type="title"/>
          </p:nvPr>
        </p:nvSpPr>
        <p:spPr bwMode="gray">
          <a:xfrm>
            <a:off x="457199" y="555639"/>
            <a:ext cx="9601200" cy="304699"/>
          </a:xfrm>
          <a:prstGeom prst="rect">
            <a:avLst/>
          </a:prstGeom>
        </p:spPr>
        <p:txBody>
          <a:bodyPr vert="horz" wrap="square" lIns="0" tIns="0" rIns="0" bIns="0" rtlCol="0" anchor="t" anchorCtr="0">
            <a:spAutoFit/>
          </a:bodyPr>
          <a:lstStyle/>
          <a:p>
            <a:r>
              <a:rPr lang="en-US"/>
              <a:t>Click to edit Master title style</a:t>
            </a:r>
            <a:endParaRPr lang="en-US" dirty="0"/>
          </a:p>
        </p:txBody>
      </p:sp>
      <p:pic>
        <p:nvPicPr>
          <p:cNvPr id="13" name="Optum logo" descr="Optum logo">
            <a:extLst>
              <a:ext uri="{FF2B5EF4-FFF2-40B4-BE49-F238E27FC236}">
                <a16:creationId xmlns:a16="http://schemas.microsoft.com/office/drawing/2014/main" id="{EDF4E185-2777-43CD-A55D-4A19FED186A6}"/>
              </a:ext>
              <a:ext uri="{C183D7F6-B498-43B3-948B-1728B52AA6E4}">
                <adec:decorative xmlns:adec="http://schemas.microsoft.com/office/drawing/2017/decorative" val="0"/>
              </a:ext>
            </a:extLst>
          </p:cNvPr>
          <p:cNvPicPr>
            <a:picLocks noRot="1" noChangeAspect="1" noMove="1" noResize="1"/>
          </p:cNvPicPr>
          <p:nvPr/>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bwMode="gray">
          <a:xfrm>
            <a:off x="461961" y="6343650"/>
            <a:ext cx="773055" cy="223837"/>
          </a:xfrm>
          <a:prstGeom prst="rect">
            <a:avLst/>
          </a:prstGeom>
        </p:spPr>
      </p:pic>
    </p:spTree>
    <p:extLst>
      <p:ext uri="{BB962C8B-B14F-4D97-AF65-F5344CB8AC3E}">
        <p14:creationId xmlns:p14="http://schemas.microsoft.com/office/powerpoint/2010/main" val="422688443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Lst>
  <p:txStyles>
    <p:titleStyle>
      <a:lvl1pPr algn="l" defTabSz="914400" rtl="0" eaLnBrk="1" latinLnBrk="0" hangingPunct="1">
        <a:lnSpc>
          <a:spcPct val="90000"/>
        </a:lnSpc>
        <a:spcBef>
          <a:spcPct val="0"/>
        </a:spcBef>
        <a:buNone/>
        <a:defRPr sz="2200" b="1" kern="1200">
          <a:solidFill>
            <a:schemeClr val="accent6"/>
          </a:solidFill>
          <a:latin typeface="+mj-lt"/>
          <a:ea typeface="+mj-ea"/>
          <a:cs typeface="+mj-cs"/>
        </a:defRPr>
      </a:lvl1pPr>
    </p:titleStyle>
    <p:bodyStyle>
      <a:lvl1pPr marL="0" indent="0" algn="l" defTabSz="914400" rtl="0" eaLnBrk="1" latinLnBrk="0" hangingPunct="1">
        <a:lnSpc>
          <a:spcPct val="100000"/>
        </a:lnSpc>
        <a:spcBef>
          <a:spcPts val="600"/>
        </a:spcBef>
        <a:buFont typeface="Arial" panose="020B0604020202020204" pitchFamily="34" charset="0"/>
        <a:buNone/>
        <a:defRPr sz="1800" kern="1200">
          <a:solidFill>
            <a:schemeClr val="tx1"/>
          </a:solidFill>
          <a:latin typeface="+mn-lt"/>
          <a:ea typeface="+mn-ea"/>
          <a:cs typeface="+mn-cs"/>
        </a:defRPr>
      </a:lvl1pPr>
      <a:lvl2pPr marL="228600" indent="-228600" algn="l" defTabSz="914400" rtl="0" eaLnBrk="1" latinLnBrk="0" hangingPunct="1">
        <a:lnSpc>
          <a:spcPct val="100000"/>
        </a:lnSpc>
        <a:spcBef>
          <a:spcPts val="600"/>
        </a:spcBef>
        <a:buClr>
          <a:schemeClr val="tx1"/>
        </a:buClr>
        <a:buFont typeface="Arial" panose="020B0604020202020204" pitchFamily="34" charset="0"/>
        <a:buChar char="•"/>
        <a:defRPr sz="1800" kern="1200">
          <a:solidFill>
            <a:schemeClr val="tx1"/>
          </a:solidFill>
          <a:latin typeface="+mn-lt"/>
          <a:ea typeface="+mn-ea"/>
          <a:cs typeface="+mn-cs"/>
        </a:defRPr>
      </a:lvl2pPr>
      <a:lvl3pPr marL="231775" indent="0" algn="l" defTabSz="914400" rtl="0" eaLnBrk="1" latinLnBrk="0" hangingPunct="1">
        <a:lnSpc>
          <a:spcPct val="100000"/>
        </a:lnSpc>
        <a:spcBef>
          <a:spcPts val="600"/>
        </a:spcBef>
        <a:buFontTx/>
        <a:buNone/>
        <a:defRPr sz="1800" kern="1200">
          <a:solidFill>
            <a:schemeClr val="tx1"/>
          </a:solidFill>
          <a:latin typeface="+mn-lt"/>
          <a:ea typeface="+mn-ea"/>
          <a:cs typeface="+mn-cs"/>
        </a:defRPr>
      </a:lvl3pPr>
      <a:lvl4pPr marL="457200" indent="-228600" algn="l" defTabSz="914400" rtl="0" eaLnBrk="1" latinLnBrk="0" hangingPunct="1">
        <a:lnSpc>
          <a:spcPct val="100000"/>
        </a:lnSpc>
        <a:spcBef>
          <a:spcPts val="600"/>
        </a:spcBef>
        <a:buClr>
          <a:schemeClr val="tx1"/>
        </a:buClr>
        <a:buFont typeface="Arial" panose="020B0604020202020204" pitchFamily="34" charset="0"/>
        <a:buChar char="–"/>
        <a:defRPr sz="1600" kern="1200">
          <a:solidFill>
            <a:schemeClr val="tx1"/>
          </a:solidFill>
          <a:latin typeface="+mn-lt"/>
          <a:ea typeface="+mn-ea"/>
          <a:cs typeface="+mn-cs"/>
        </a:defRPr>
      </a:lvl4pPr>
      <a:lvl5pPr marL="688975" indent="-228600" algn="l" defTabSz="914400" rtl="0" eaLnBrk="1" latinLnBrk="0" hangingPunct="1">
        <a:lnSpc>
          <a:spcPct val="100000"/>
        </a:lnSpc>
        <a:spcBef>
          <a:spcPts val="600"/>
        </a:spcBef>
        <a:buClr>
          <a:schemeClr val="tx1"/>
        </a:buClr>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300" kern="1200">
          <a:solidFill>
            <a:schemeClr val="tx1"/>
          </a:solidFill>
          <a:latin typeface="+mn-lt"/>
          <a:ea typeface="+mn-ea"/>
          <a:cs typeface="+mn-cs"/>
        </a:defRPr>
      </a:lvl1pPr>
      <a:lvl2pPr marL="0" algn="l" defTabSz="914400" rtl="0" eaLnBrk="1" latinLnBrk="0" hangingPunct="1">
        <a:defRPr sz="1300" kern="1200">
          <a:solidFill>
            <a:schemeClr val="tx1"/>
          </a:solidFill>
          <a:latin typeface="+mn-lt"/>
          <a:ea typeface="+mn-ea"/>
          <a:cs typeface="+mn-cs"/>
        </a:defRPr>
      </a:lvl2pPr>
      <a:lvl3pPr marL="0" algn="l" defTabSz="914400" rtl="0" eaLnBrk="1" latinLnBrk="0" hangingPunct="1">
        <a:defRPr sz="1300" kern="1200">
          <a:solidFill>
            <a:schemeClr val="tx1"/>
          </a:solidFill>
          <a:latin typeface="+mn-lt"/>
          <a:ea typeface="+mn-ea"/>
          <a:cs typeface="+mn-cs"/>
        </a:defRPr>
      </a:lvl3pPr>
      <a:lvl4pPr marL="0" algn="l" defTabSz="914400" rtl="0" eaLnBrk="1" latinLnBrk="0" hangingPunct="1">
        <a:defRPr sz="1300" kern="1200">
          <a:solidFill>
            <a:schemeClr val="tx1"/>
          </a:solidFill>
          <a:latin typeface="+mn-lt"/>
          <a:ea typeface="+mn-ea"/>
          <a:cs typeface="+mn-cs"/>
        </a:defRPr>
      </a:lvl4pPr>
      <a:lvl5pPr marL="0" algn="l" defTabSz="914400" rtl="0" eaLnBrk="1" latinLnBrk="0" hangingPunct="1">
        <a:defRPr sz="1300" kern="1200">
          <a:solidFill>
            <a:schemeClr val="tx1"/>
          </a:solidFill>
          <a:latin typeface="+mn-lt"/>
          <a:ea typeface="+mn-ea"/>
          <a:cs typeface="+mn-cs"/>
        </a:defRPr>
      </a:lvl5pPr>
      <a:lvl6pPr marL="0" algn="l" defTabSz="914400" rtl="0" eaLnBrk="1" latinLnBrk="0" hangingPunct="1">
        <a:defRPr sz="1300" kern="1200">
          <a:solidFill>
            <a:schemeClr val="tx1"/>
          </a:solidFill>
          <a:latin typeface="+mn-lt"/>
          <a:ea typeface="+mn-ea"/>
          <a:cs typeface="+mn-cs"/>
        </a:defRPr>
      </a:lvl6pPr>
      <a:lvl7pPr marL="0" algn="l" defTabSz="914400" rtl="0" eaLnBrk="1" latinLnBrk="0" hangingPunct="1">
        <a:defRPr sz="1300" kern="1200">
          <a:solidFill>
            <a:schemeClr val="tx1"/>
          </a:solidFill>
          <a:latin typeface="+mn-lt"/>
          <a:ea typeface="+mn-ea"/>
          <a:cs typeface="+mn-cs"/>
        </a:defRPr>
      </a:lvl7pPr>
      <a:lvl8pPr marL="0" algn="l" defTabSz="914400" rtl="0" eaLnBrk="1" latinLnBrk="0" hangingPunct="1">
        <a:defRPr sz="1300" kern="1200">
          <a:solidFill>
            <a:schemeClr val="tx1"/>
          </a:solidFill>
          <a:latin typeface="+mn-lt"/>
          <a:ea typeface="+mn-ea"/>
          <a:cs typeface="+mn-cs"/>
        </a:defRPr>
      </a:lvl8pPr>
      <a:lvl9pPr marL="0" algn="l" defTabSz="914400" rtl="0" eaLnBrk="1" latinLnBrk="0" hangingPunct="1">
        <a:defRPr sz="13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288">
          <p15:clr>
            <a:srgbClr val="C35EA4"/>
          </p15:clr>
        </p15:guide>
        <p15:guide id="4" pos="7390">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gray">
      <p:bgRef idx="1001">
        <a:schemeClr val="bg1"/>
      </p:bgRef>
    </p:bg>
    <p:spTree>
      <p:nvGrpSpPr>
        <p:cNvPr id="1" name=""/>
        <p:cNvGrpSpPr/>
        <p:nvPr/>
      </p:nvGrpSpPr>
      <p:grpSpPr>
        <a:xfrm>
          <a:off x="0" y="0"/>
          <a:ext cx="0" cy="0"/>
          <a:chOff x="0" y="0"/>
          <a:chExt cx="0" cy="0"/>
        </a:xfrm>
      </p:grpSpPr>
      <p:pic>
        <p:nvPicPr>
          <p:cNvPr id="13" name="Optum logo" descr="Optum">
            <a:extLst>
              <a:ext uri="{FF2B5EF4-FFF2-40B4-BE49-F238E27FC236}">
                <a16:creationId xmlns:a16="http://schemas.microsoft.com/office/drawing/2014/main" id="{EDF4E185-2777-43CD-A55D-4A19FED186A6}"/>
              </a:ext>
              <a:ext uri="{C183D7F6-B498-43B3-948B-1728B52AA6E4}">
                <adec:decorative xmlns:adec="http://schemas.microsoft.com/office/drawing/2017/decorative" val="0"/>
              </a:ext>
            </a:extLst>
          </p:cNvPr>
          <p:cNvPicPr>
            <a:picLocks noRot="1" noChangeAspect="1" noMove="1" noResize="1"/>
          </p:cNvPicPr>
          <p:nvPr/>
        </p:nvPicPr>
        <p:blipFill>
          <a:blip r:embed="rId38">
            <a:extLst>
              <a:ext uri="{28A0092B-C50C-407E-A947-70E740481C1C}">
                <a14:useLocalDpi xmlns:a14="http://schemas.microsoft.com/office/drawing/2010/main" val="0"/>
              </a:ext>
              <a:ext uri="{96DAC541-7B7A-43D3-8B79-37D633B846F1}">
                <asvg:svgBlip xmlns:asvg="http://schemas.microsoft.com/office/drawing/2016/SVG/main" r:embed="rId39"/>
              </a:ext>
            </a:extLst>
          </a:blip>
          <a:stretch>
            <a:fillRect/>
          </a:stretch>
        </p:blipFill>
        <p:spPr bwMode="gray">
          <a:xfrm>
            <a:off x="461961" y="6343650"/>
            <a:ext cx="773055" cy="223837"/>
          </a:xfrm>
          <a:prstGeom prst="rect">
            <a:avLst/>
          </a:prstGeom>
        </p:spPr>
      </p:pic>
      <p:sp>
        <p:nvSpPr>
          <p:cNvPr id="2" name="Title Placeholder 1">
            <a:extLst>
              <a:ext uri="{FF2B5EF4-FFF2-40B4-BE49-F238E27FC236}">
                <a16:creationId xmlns:a16="http://schemas.microsoft.com/office/drawing/2014/main" id="{116AB501-2D32-4243-9F5D-C56CB3493024}"/>
              </a:ext>
            </a:extLst>
          </p:cNvPr>
          <p:cNvSpPr>
            <a:spLocks noGrp="1"/>
          </p:cNvSpPr>
          <p:nvPr>
            <p:ph type="title"/>
          </p:nvPr>
        </p:nvSpPr>
        <p:spPr bwMode="gray">
          <a:xfrm>
            <a:off x="457199" y="555639"/>
            <a:ext cx="9601200" cy="304699"/>
          </a:xfrm>
          <a:prstGeom prst="rect">
            <a:avLst/>
          </a:prstGeom>
        </p:spPr>
        <p:txBody>
          <a:bodyPr vert="horz" wrap="square" lIns="0" tIns="0" rIns="0" bIns="0" rtlCol="0" anchor="t" anchorCtr="0">
            <a:sp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8E17BD5-C929-47AD-BA00-6B31C4591E22}"/>
              </a:ext>
            </a:extLst>
          </p:cNvPr>
          <p:cNvSpPr>
            <a:spLocks noGrp="1"/>
          </p:cNvSpPr>
          <p:nvPr>
            <p:ph type="body" idx="1"/>
          </p:nvPr>
        </p:nvSpPr>
        <p:spPr bwMode="gray">
          <a:xfrm>
            <a:off x="1524000" y="1468197"/>
            <a:ext cx="9144000" cy="3930085"/>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Page number">
            <a:extLst>
              <a:ext uri="{FF2B5EF4-FFF2-40B4-BE49-F238E27FC236}">
                <a16:creationId xmlns:a16="http://schemas.microsoft.com/office/drawing/2014/main" id="{43B6C28E-DF9A-44F3-A9C1-829C74510E39}"/>
              </a:ext>
            </a:extLst>
          </p:cNvPr>
          <p:cNvSpPr txBox="1"/>
          <p:nvPr/>
        </p:nvSpPr>
        <p:spPr bwMode="gray">
          <a:xfrm>
            <a:off x="11576115" y="6394249"/>
            <a:ext cx="157094" cy="153888"/>
          </a:xfrm>
          <a:prstGeom prst="rect">
            <a:avLst/>
          </a:prstGeom>
          <a:noFill/>
        </p:spPr>
        <p:txBody>
          <a:bodyPr wrap="none" lIns="0" tIns="0" rIns="0" bIns="0" rtlCol="0">
            <a:spAutoFit/>
          </a:bodyPr>
          <a:lstStyle/>
          <a:p>
            <a:pPr algn="r"/>
            <a:fld id="{F5A598C3-6D56-4DAD-9460-40026567CEE1}" type="slidenum">
              <a:rPr lang="en-US" sz="1000" b="1" smtClean="0">
                <a:solidFill>
                  <a:schemeClr val="tx1"/>
                </a:solidFill>
              </a:rPr>
              <a:pPr algn="r"/>
              <a:t>‹#›</a:t>
            </a:fld>
            <a:endParaRPr lang="en-US" sz="1000" b="1" dirty="0">
              <a:solidFill>
                <a:schemeClr val="tx1"/>
              </a:solidFill>
            </a:endParaRPr>
          </a:p>
        </p:txBody>
      </p:sp>
      <p:sp>
        <p:nvSpPr>
          <p:cNvPr id="14" name="Copyright">
            <a:extLst>
              <a:ext uri="{FF2B5EF4-FFF2-40B4-BE49-F238E27FC236}">
                <a16:creationId xmlns:a16="http://schemas.microsoft.com/office/drawing/2014/main" id="{60BE7E32-782B-4635-9369-4283481B5B95}"/>
              </a:ext>
            </a:extLst>
          </p:cNvPr>
          <p:cNvSpPr txBox="1"/>
          <p:nvPr/>
        </p:nvSpPr>
        <p:spPr bwMode="gray">
          <a:xfrm>
            <a:off x="4699002" y="6431633"/>
            <a:ext cx="2793997" cy="107722"/>
          </a:xfrm>
          <a:prstGeom prst="rect">
            <a:avLst/>
          </a:prstGeom>
          <a:noFill/>
        </p:spPr>
        <p:txBody>
          <a:bodyPr wrap="square" lIns="0" tIns="0" rIns="0" bIns="0" rtlCol="0">
            <a:spAutoFit/>
          </a:bodyPr>
          <a:lstStyle/>
          <a:p>
            <a:pPr algn="ctr"/>
            <a:r>
              <a:rPr lang="en-US" sz="700" b="0" spc="0" baseline="0" dirty="0">
                <a:solidFill>
                  <a:schemeClr val="tx1"/>
                </a:solidFill>
              </a:rPr>
              <a:t>© 2023 Optum, Inc. All rights reserved.</a:t>
            </a:r>
          </a:p>
        </p:txBody>
      </p:sp>
      <p:sp>
        <p:nvSpPr>
          <p:cNvPr id="5" name="Footer Placeholder 4">
            <a:extLst>
              <a:ext uri="{FF2B5EF4-FFF2-40B4-BE49-F238E27FC236}">
                <a16:creationId xmlns:a16="http://schemas.microsoft.com/office/drawing/2014/main" id="{C134DC45-7B06-4349-A773-6C8765250867}"/>
              </a:ext>
            </a:extLst>
          </p:cNvPr>
          <p:cNvSpPr>
            <a:spLocks noGrp="1"/>
          </p:cNvSpPr>
          <p:nvPr>
            <p:ph type="ftr" sz="quarter" idx="3"/>
          </p:nvPr>
        </p:nvSpPr>
        <p:spPr bwMode="gray">
          <a:xfrm>
            <a:off x="0" y="7120415"/>
            <a:ext cx="1155766" cy="30778"/>
          </a:xfrm>
          <a:prstGeom prst="rect">
            <a:avLst/>
          </a:prstGeom>
        </p:spPr>
        <p:txBody>
          <a:bodyPr vert="horz" wrap="none" lIns="0" tIns="0" rIns="0" bIns="0" rtlCol="0" anchor="ctr">
            <a:spAutoFit/>
          </a:bodyPr>
          <a:lstStyle>
            <a:lvl1pPr algn="l">
              <a:defRPr sz="200" spc="0" baseline="0">
                <a:solidFill>
                  <a:schemeClr val="tx1"/>
                </a:solidFill>
              </a:defRPr>
            </a:lvl1pPr>
          </a:lstStyle>
          <a:p>
            <a:endParaRPr lang="en-US"/>
          </a:p>
        </p:txBody>
      </p:sp>
      <p:sp>
        <p:nvSpPr>
          <p:cNvPr id="6" name="Slide Number Placeholder 5">
            <a:extLst>
              <a:ext uri="{FF2B5EF4-FFF2-40B4-BE49-F238E27FC236}">
                <a16:creationId xmlns:a16="http://schemas.microsoft.com/office/drawing/2014/main" id="{0C930D79-CD36-49F3-BF41-A3B38F3193DB}"/>
              </a:ext>
            </a:extLst>
          </p:cNvPr>
          <p:cNvSpPr>
            <a:spLocks noGrp="1"/>
          </p:cNvSpPr>
          <p:nvPr>
            <p:ph type="sldNum" sz="quarter" idx="4"/>
          </p:nvPr>
        </p:nvSpPr>
        <p:spPr bwMode="gray">
          <a:xfrm>
            <a:off x="0" y="7221433"/>
            <a:ext cx="914400" cy="30778"/>
          </a:xfrm>
          <a:prstGeom prst="rect">
            <a:avLst/>
          </a:prstGeom>
        </p:spPr>
        <p:txBody>
          <a:bodyPr vert="horz" lIns="0" tIns="0" rIns="0" bIns="0" rtlCol="0" anchor="ctr">
            <a:spAutoFit/>
          </a:bodyPr>
          <a:lstStyle>
            <a:lvl1pPr algn="l">
              <a:defRPr sz="200">
                <a:solidFill>
                  <a:schemeClr val="tx1"/>
                </a:solidFill>
              </a:defRPr>
            </a:lvl1pPr>
          </a:lstStyle>
          <a:p>
            <a:fld id="{092CCD66-776E-784D-8A7C-E435BCC11AC4}" type="slidenum">
              <a:rPr lang="en-US" smtClean="0"/>
              <a:t>‹#›</a:t>
            </a:fld>
            <a:endParaRPr lang="en-US"/>
          </a:p>
        </p:txBody>
      </p:sp>
      <p:sp>
        <p:nvSpPr>
          <p:cNvPr id="4" name="Date Placeholder 3">
            <a:extLst>
              <a:ext uri="{FF2B5EF4-FFF2-40B4-BE49-F238E27FC236}">
                <a16:creationId xmlns:a16="http://schemas.microsoft.com/office/drawing/2014/main" id="{CF36062A-1655-4530-ACBD-3C58ED2B33A6}"/>
              </a:ext>
              <a:ext uri="{C183D7F6-B498-43B3-948B-1728B52AA6E4}">
                <adec:decorative xmlns:adec="http://schemas.microsoft.com/office/drawing/2017/decorative" val="0"/>
              </a:ext>
            </a:extLst>
          </p:cNvPr>
          <p:cNvSpPr>
            <a:spLocks noGrp="1"/>
          </p:cNvSpPr>
          <p:nvPr>
            <p:ph type="dt" sz="half" idx="2"/>
          </p:nvPr>
        </p:nvSpPr>
        <p:spPr bwMode="gray">
          <a:xfrm>
            <a:off x="0" y="7170924"/>
            <a:ext cx="914400" cy="30778"/>
          </a:xfrm>
          <a:prstGeom prst="rect">
            <a:avLst/>
          </a:prstGeom>
        </p:spPr>
        <p:txBody>
          <a:bodyPr vert="horz" lIns="0" tIns="0" rIns="0" bIns="0" rtlCol="0" anchor="ctr">
            <a:spAutoFit/>
          </a:bodyPr>
          <a:lstStyle>
            <a:lvl1pPr algn="l">
              <a:defRPr sz="200">
                <a:solidFill>
                  <a:schemeClr val="tx1"/>
                </a:solidFill>
              </a:defRPr>
            </a:lvl1p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2074673966"/>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 id="2147483707" r:id="rId12"/>
    <p:sldLayoutId id="2147483708" r:id="rId13"/>
    <p:sldLayoutId id="2147483709" r:id="rId14"/>
    <p:sldLayoutId id="2147483710" r:id="rId15"/>
    <p:sldLayoutId id="2147483711" r:id="rId16"/>
    <p:sldLayoutId id="2147483712" r:id="rId17"/>
    <p:sldLayoutId id="2147483713" r:id="rId18"/>
    <p:sldLayoutId id="2147483714" r:id="rId19"/>
    <p:sldLayoutId id="2147483715" r:id="rId20"/>
    <p:sldLayoutId id="2147483716" r:id="rId21"/>
    <p:sldLayoutId id="2147483717" r:id="rId22"/>
    <p:sldLayoutId id="2147483718" r:id="rId23"/>
    <p:sldLayoutId id="2147483719" r:id="rId24"/>
    <p:sldLayoutId id="2147483720" r:id="rId25"/>
    <p:sldLayoutId id="2147483721" r:id="rId26"/>
    <p:sldLayoutId id="2147483722" r:id="rId27"/>
    <p:sldLayoutId id="2147483723" r:id="rId28"/>
    <p:sldLayoutId id="2147483724" r:id="rId29"/>
    <p:sldLayoutId id="2147483725" r:id="rId30"/>
    <p:sldLayoutId id="2147483726" r:id="rId31"/>
    <p:sldLayoutId id="2147483727" r:id="rId32"/>
    <p:sldLayoutId id="2147483728" r:id="rId33"/>
    <p:sldLayoutId id="2147483729" r:id="rId34"/>
    <p:sldLayoutId id="2147483730" r:id="rId35"/>
    <p:sldLayoutId id="2147483731" r:id="rId36"/>
  </p:sldLayoutIdLst>
  <p:txStyles>
    <p:titleStyle>
      <a:lvl1pPr algn="l" defTabSz="914400" rtl="0" eaLnBrk="1" latinLnBrk="0" hangingPunct="1">
        <a:lnSpc>
          <a:spcPct val="90000"/>
        </a:lnSpc>
        <a:spcBef>
          <a:spcPct val="0"/>
        </a:spcBef>
        <a:buNone/>
        <a:defRPr sz="2200" b="1" kern="1200">
          <a:solidFill>
            <a:schemeClr val="accent6"/>
          </a:solidFill>
          <a:latin typeface="+mj-lt"/>
          <a:ea typeface="+mj-ea"/>
          <a:cs typeface="+mj-cs"/>
        </a:defRPr>
      </a:lvl1pPr>
    </p:titleStyle>
    <p:bodyStyle>
      <a:lvl1pPr marL="0" indent="0" algn="l" defTabSz="914400" rtl="0" eaLnBrk="1" latinLnBrk="0" hangingPunct="1">
        <a:lnSpc>
          <a:spcPct val="100000"/>
        </a:lnSpc>
        <a:spcBef>
          <a:spcPts val="600"/>
        </a:spcBef>
        <a:buFont typeface="Arial" panose="020B0604020202020204" pitchFamily="34" charset="0"/>
        <a:buNone/>
        <a:defRPr sz="1800" kern="1200">
          <a:solidFill>
            <a:schemeClr val="tx1"/>
          </a:solidFill>
          <a:latin typeface="+mn-lt"/>
          <a:ea typeface="+mn-ea"/>
          <a:cs typeface="+mn-cs"/>
        </a:defRPr>
      </a:lvl1pPr>
      <a:lvl2pPr marL="228600" indent="-228600" algn="l" defTabSz="914400" rtl="0" eaLnBrk="1" latinLnBrk="0" hangingPunct="1">
        <a:lnSpc>
          <a:spcPct val="100000"/>
        </a:lnSpc>
        <a:spcBef>
          <a:spcPts val="600"/>
        </a:spcBef>
        <a:buClr>
          <a:schemeClr val="tx1"/>
        </a:buClr>
        <a:buFont typeface="Arial" panose="020B0604020202020204" pitchFamily="34" charset="0"/>
        <a:buChar char="•"/>
        <a:defRPr sz="1800" kern="1200">
          <a:solidFill>
            <a:schemeClr val="tx1"/>
          </a:solidFill>
          <a:latin typeface="+mn-lt"/>
          <a:ea typeface="+mn-ea"/>
          <a:cs typeface="+mn-cs"/>
        </a:defRPr>
      </a:lvl2pPr>
      <a:lvl3pPr marL="231775" indent="0" algn="l" defTabSz="914400" rtl="0" eaLnBrk="1" latinLnBrk="0" hangingPunct="1">
        <a:lnSpc>
          <a:spcPct val="100000"/>
        </a:lnSpc>
        <a:spcBef>
          <a:spcPts val="600"/>
        </a:spcBef>
        <a:buFontTx/>
        <a:buNone/>
        <a:defRPr sz="1800" kern="1200">
          <a:solidFill>
            <a:schemeClr val="tx1"/>
          </a:solidFill>
          <a:latin typeface="+mn-lt"/>
          <a:ea typeface="+mn-ea"/>
          <a:cs typeface="+mn-cs"/>
        </a:defRPr>
      </a:lvl3pPr>
      <a:lvl4pPr marL="457200" indent="-228600" algn="l" defTabSz="914400" rtl="0" eaLnBrk="1" latinLnBrk="0" hangingPunct="1">
        <a:lnSpc>
          <a:spcPct val="100000"/>
        </a:lnSpc>
        <a:spcBef>
          <a:spcPts val="600"/>
        </a:spcBef>
        <a:buClr>
          <a:schemeClr val="tx1"/>
        </a:buClr>
        <a:buFont typeface="Arial" panose="020B0604020202020204" pitchFamily="34" charset="0"/>
        <a:buChar char="–"/>
        <a:defRPr sz="1600" kern="1200">
          <a:solidFill>
            <a:schemeClr val="tx1"/>
          </a:solidFill>
          <a:latin typeface="+mn-lt"/>
          <a:ea typeface="+mn-ea"/>
          <a:cs typeface="+mn-cs"/>
        </a:defRPr>
      </a:lvl4pPr>
      <a:lvl5pPr marL="688975" indent="-228600" algn="l" defTabSz="914400" rtl="0" eaLnBrk="1" latinLnBrk="0" hangingPunct="1">
        <a:lnSpc>
          <a:spcPct val="100000"/>
        </a:lnSpc>
        <a:spcBef>
          <a:spcPts val="600"/>
        </a:spcBef>
        <a:buClr>
          <a:schemeClr val="tx1"/>
        </a:buClr>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300" kern="1200">
          <a:solidFill>
            <a:schemeClr val="tx1"/>
          </a:solidFill>
          <a:latin typeface="+mn-lt"/>
          <a:ea typeface="+mn-ea"/>
          <a:cs typeface="+mn-cs"/>
        </a:defRPr>
      </a:lvl1pPr>
      <a:lvl2pPr marL="0" algn="l" defTabSz="914400" rtl="0" eaLnBrk="1" latinLnBrk="0" hangingPunct="1">
        <a:defRPr sz="1300" kern="1200">
          <a:solidFill>
            <a:schemeClr val="tx1"/>
          </a:solidFill>
          <a:latin typeface="+mn-lt"/>
          <a:ea typeface="+mn-ea"/>
          <a:cs typeface="+mn-cs"/>
        </a:defRPr>
      </a:lvl2pPr>
      <a:lvl3pPr marL="0" algn="l" defTabSz="914400" rtl="0" eaLnBrk="1" latinLnBrk="0" hangingPunct="1">
        <a:defRPr sz="1300" kern="1200">
          <a:solidFill>
            <a:schemeClr val="tx1"/>
          </a:solidFill>
          <a:latin typeface="+mn-lt"/>
          <a:ea typeface="+mn-ea"/>
          <a:cs typeface="+mn-cs"/>
        </a:defRPr>
      </a:lvl3pPr>
      <a:lvl4pPr marL="0" algn="l" defTabSz="914400" rtl="0" eaLnBrk="1" latinLnBrk="0" hangingPunct="1">
        <a:defRPr sz="1300" kern="1200">
          <a:solidFill>
            <a:schemeClr val="tx1"/>
          </a:solidFill>
          <a:latin typeface="+mn-lt"/>
          <a:ea typeface="+mn-ea"/>
          <a:cs typeface="+mn-cs"/>
        </a:defRPr>
      </a:lvl4pPr>
      <a:lvl5pPr marL="0" algn="l" defTabSz="914400" rtl="0" eaLnBrk="1" latinLnBrk="0" hangingPunct="1">
        <a:defRPr sz="1300" kern="1200">
          <a:solidFill>
            <a:schemeClr val="tx1"/>
          </a:solidFill>
          <a:latin typeface="+mn-lt"/>
          <a:ea typeface="+mn-ea"/>
          <a:cs typeface="+mn-cs"/>
        </a:defRPr>
      </a:lvl5pPr>
      <a:lvl6pPr marL="0" algn="l" defTabSz="914400" rtl="0" eaLnBrk="1" latinLnBrk="0" hangingPunct="1">
        <a:defRPr sz="1300" kern="1200">
          <a:solidFill>
            <a:schemeClr val="tx1"/>
          </a:solidFill>
          <a:latin typeface="+mn-lt"/>
          <a:ea typeface="+mn-ea"/>
          <a:cs typeface="+mn-cs"/>
        </a:defRPr>
      </a:lvl6pPr>
      <a:lvl7pPr marL="0" algn="l" defTabSz="914400" rtl="0" eaLnBrk="1" latinLnBrk="0" hangingPunct="1">
        <a:defRPr sz="1300" kern="1200">
          <a:solidFill>
            <a:schemeClr val="tx1"/>
          </a:solidFill>
          <a:latin typeface="+mn-lt"/>
          <a:ea typeface="+mn-ea"/>
          <a:cs typeface="+mn-cs"/>
        </a:defRPr>
      </a:lvl7pPr>
      <a:lvl8pPr marL="0" algn="l" defTabSz="914400" rtl="0" eaLnBrk="1" latinLnBrk="0" hangingPunct="1">
        <a:defRPr sz="1300" kern="1200">
          <a:solidFill>
            <a:schemeClr val="tx1"/>
          </a:solidFill>
          <a:latin typeface="+mn-lt"/>
          <a:ea typeface="+mn-ea"/>
          <a:cs typeface="+mn-cs"/>
        </a:defRPr>
      </a:lvl8pPr>
      <a:lvl9pPr marL="0" algn="l" defTabSz="914400" rtl="0" eaLnBrk="1" latinLnBrk="0" hangingPunct="1">
        <a:defRPr sz="13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288">
          <p15:clr>
            <a:srgbClr val="C35EA4"/>
          </p15:clr>
        </p15:guide>
        <p15:guide id="4" pos="7390">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gray">
      <p:bgRef idx="1001">
        <a:schemeClr val="bg1"/>
      </p:bgRef>
    </p:bg>
    <p:spTree>
      <p:nvGrpSpPr>
        <p:cNvPr id="1" name=""/>
        <p:cNvGrpSpPr/>
        <p:nvPr/>
      </p:nvGrpSpPr>
      <p:grpSpPr>
        <a:xfrm>
          <a:off x="0" y="0"/>
          <a:ext cx="0" cy="0"/>
          <a:chOff x="0" y="0"/>
          <a:chExt cx="0" cy="0"/>
        </a:xfrm>
      </p:grpSpPr>
      <p:pic>
        <p:nvPicPr>
          <p:cNvPr id="13" name="Optum logo" descr="Optum">
            <a:extLst>
              <a:ext uri="{FF2B5EF4-FFF2-40B4-BE49-F238E27FC236}">
                <a16:creationId xmlns:a16="http://schemas.microsoft.com/office/drawing/2014/main" id="{EDF4E185-2777-43CD-A55D-4A19FED186A6}"/>
              </a:ext>
              <a:ext uri="{C183D7F6-B498-43B3-948B-1728B52AA6E4}">
                <adec:decorative xmlns:adec="http://schemas.microsoft.com/office/drawing/2017/decorative" val="0"/>
              </a:ext>
            </a:extLst>
          </p:cNvPr>
          <p:cNvPicPr>
            <a:picLocks noRot="1" noChangeAspect="1" noMove="1" noResize="1"/>
          </p:cNvPicPr>
          <p:nvPr/>
        </p:nvPicPr>
        <p:blipFill>
          <a:blip r:embed="rId38">
            <a:extLst>
              <a:ext uri="{28A0092B-C50C-407E-A947-70E740481C1C}">
                <a14:useLocalDpi xmlns:a14="http://schemas.microsoft.com/office/drawing/2010/main" val="0"/>
              </a:ext>
              <a:ext uri="{96DAC541-7B7A-43D3-8B79-37D633B846F1}">
                <asvg:svgBlip xmlns:asvg="http://schemas.microsoft.com/office/drawing/2016/SVG/main" r:embed="rId39"/>
              </a:ext>
            </a:extLst>
          </a:blip>
          <a:stretch>
            <a:fillRect/>
          </a:stretch>
        </p:blipFill>
        <p:spPr bwMode="gray">
          <a:xfrm>
            <a:off x="461961" y="6343650"/>
            <a:ext cx="773055" cy="223837"/>
          </a:xfrm>
          <a:prstGeom prst="rect">
            <a:avLst/>
          </a:prstGeom>
        </p:spPr>
      </p:pic>
      <p:sp>
        <p:nvSpPr>
          <p:cNvPr id="2" name="Title Placeholder 1">
            <a:extLst>
              <a:ext uri="{FF2B5EF4-FFF2-40B4-BE49-F238E27FC236}">
                <a16:creationId xmlns:a16="http://schemas.microsoft.com/office/drawing/2014/main" id="{116AB501-2D32-4243-9F5D-C56CB3493024}"/>
              </a:ext>
            </a:extLst>
          </p:cNvPr>
          <p:cNvSpPr>
            <a:spLocks noGrp="1"/>
          </p:cNvSpPr>
          <p:nvPr>
            <p:ph type="title"/>
          </p:nvPr>
        </p:nvSpPr>
        <p:spPr bwMode="gray">
          <a:xfrm>
            <a:off x="457199" y="555639"/>
            <a:ext cx="9601200" cy="304699"/>
          </a:xfrm>
          <a:prstGeom prst="rect">
            <a:avLst/>
          </a:prstGeom>
        </p:spPr>
        <p:txBody>
          <a:bodyPr vert="horz" wrap="square" lIns="0" tIns="0" rIns="0" bIns="0" rtlCol="0" anchor="t" anchorCtr="0">
            <a:sp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8E17BD5-C929-47AD-BA00-6B31C4591E22}"/>
              </a:ext>
            </a:extLst>
          </p:cNvPr>
          <p:cNvSpPr>
            <a:spLocks noGrp="1"/>
          </p:cNvSpPr>
          <p:nvPr>
            <p:ph type="body" idx="1"/>
          </p:nvPr>
        </p:nvSpPr>
        <p:spPr bwMode="gray">
          <a:xfrm>
            <a:off x="1524000" y="1468197"/>
            <a:ext cx="9144000" cy="3930085"/>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Page number">
            <a:extLst>
              <a:ext uri="{FF2B5EF4-FFF2-40B4-BE49-F238E27FC236}">
                <a16:creationId xmlns:a16="http://schemas.microsoft.com/office/drawing/2014/main" id="{43B6C28E-DF9A-44F3-A9C1-829C74510E39}"/>
              </a:ext>
            </a:extLst>
          </p:cNvPr>
          <p:cNvSpPr txBox="1"/>
          <p:nvPr/>
        </p:nvSpPr>
        <p:spPr bwMode="gray">
          <a:xfrm>
            <a:off x="11576115" y="6394249"/>
            <a:ext cx="157094" cy="153888"/>
          </a:xfrm>
          <a:prstGeom prst="rect">
            <a:avLst/>
          </a:prstGeom>
          <a:noFill/>
        </p:spPr>
        <p:txBody>
          <a:bodyPr wrap="none" lIns="0" tIns="0" rIns="0" bIns="0" rtlCol="0">
            <a:spAutoFit/>
          </a:bodyPr>
          <a:lstStyle/>
          <a:p>
            <a:pPr algn="r"/>
            <a:fld id="{F5A598C3-6D56-4DAD-9460-40026567CEE1}" type="slidenum">
              <a:rPr lang="en-US" sz="1000" b="1" smtClean="0">
                <a:solidFill>
                  <a:schemeClr val="tx1"/>
                </a:solidFill>
              </a:rPr>
              <a:pPr algn="r"/>
              <a:t>‹#›</a:t>
            </a:fld>
            <a:endParaRPr lang="en-US" sz="1000" b="1" dirty="0">
              <a:solidFill>
                <a:schemeClr val="tx1"/>
              </a:solidFill>
            </a:endParaRPr>
          </a:p>
        </p:txBody>
      </p:sp>
      <p:sp>
        <p:nvSpPr>
          <p:cNvPr id="14" name="Copyright">
            <a:extLst>
              <a:ext uri="{FF2B5EF4-FFF2-40B4-BE49-F238E27FC236}">
                <a16:creationId xmlns:a16="http://schemas.microsoft.com/office/drawing/2014/main" id="{60BE7E32-782B-4635-9369-4283481B5B95}"/>
              </a:ext>
            </a:extLst>
          </p:cNvPr>
          <p:cNvSpPr txBox="1"/>
          <p:nvPr/>
        </p:nvSpPr>
        <p:spPr bwMode="gray">
          <a:xfrm>
            <a:off x="4699002" y="6431633"/>
            <a:ext cx="2793997" cy="107722"/>
          </a:xfrm>
          <a:prstGeom prst="rect">
            <a:avLst/>
          </a:prstGeom>
          <a:noFill/>
        </p:spPr>
        <p:txBody>
          <a:bodyPr wrap="square" lIns="0" tIns="0" rIns="0" bIns="0" rtlCol="0">
            <a:spAutoFit/>
          </a:bodyPr>
          <a:lstStyle/>
          <a:p>
            <a:pPr algn="ctr"/>
            <a:r>
              <a:rPr lang="en-US" sz="700" b="0" spc="0" baseline="0" dirty="0">
                <a:solidFill>
                  <a:schemeClr val="tx1"/>
                </a:solidFill>
              </a:rPr>
              <a:t>© 2024 Optum, Inc. All rights reserved.</a:t>
            </a:r>
          </a:p>
        </p:txBody>
      </p:sp>
      <p:sp>
        <p:nvSpPr>
          <p:cNvPr id="5" name="Footer Placeholder 4">
            <a:extLst>
              <a:ext uri="{FF2B5EF4-FFF2-40B4-BE49-F238E27FC236}">
                <a16:creationId xmlns:a16="http://schemas.microsoft.com/office/drawing/2014/main" id="{C134DC45-7B06-4349-A773-6C8765250867}"/>
              </a:ext>
            </a:extLst>
          </p:cNvPr>
          <p:cNvSpPr>
            <a:spLocks noGrp="1"/>
          </p:cNvSpPr>
          <p:nvPr>
            <p:ph type="ftr" sz="quarter" idx="3"/>
          </p:nvPr>
        </p:nvSpPr>
        <p:spPr bwMode="gray">
          <a:xfrm>
            <a:off x="0" y="7120415"/>
            <a:ext cx="1155766" cy="30778"/>
          </a:xfrm>
          <a:prstGeom prst="rect">
            <a:avLst/>
          </a:prstGeom>
        </p:spPr>
        <p:txBody>
          <a:bodyPr vert="horz" wrap="none" lIns="0" tIns="0" rIns="0" bIns="0" rtlCol="0" anchor="ctr">
            <a:spAutoFit/>
          </a:bodyPr>
          <a:lstStyle>
            <a:lvl1pPr algn="l">
              <a:defRPr sz="200" spc="0" baseline="0">
                <a:solidFill>
                  <a:schemeClr val="tx1"/>
                </a:solidFill>
              </a:defRPr>
            </a:lvl1pPr>
          </a:lstStyle>
          <a:p>
            <a:endParaRPr lang="en-US"/>
          </a:p>
        </p:txBody>
      </p:sp>
      <p:sp>
        <p:nvSpPr>
          <p:cNvPr id="6" name="Slide Number Placeholder 5">
            <a:extLst>
              <a:ext uri="{FF2B5EF4-FFF2-40B4-BE49-F238E27FC236}">
                <a16:creationId xmlns:a16="http://schemas.microsoft.com/office/drawing/2014/main" id="{0C930D79-CD36-49F3-BF41-A3B38F3193DB}"/>
              </a:ext>
            </a:extLst>
          </p:cNvPr>
          <p:cNvSpPr>
            <a:spLocks noGrp="1"/>
          </p:cNvSpPr>
          <p:nvPr>
            <p:ph type="sldNum" sz="quarter" idx="4"/>
          </p:nvPr>
        </p:nvSpPr>
        <p:spPr bwMode="gray">
          <a:xfrm>
            <a:off x="0" y="7221433"/>
            <a:ext cx="914400" cy="30778"/>
          </a:xfrm>
          <a:prstGeom prst="rect">
            <a:avLst/>
          </a:prstGeom>
        </p:spPr>
        <p:txBody>
          <a:bodyPr vert="horz" lIns="0" tIns="0" rIns="0" bIns="0" rtlCol="0" anchor="ctr">
            <a:spAutoFit/>
          </a:bodyPr>
          <a:lstStyle>
            <a:lvl1pPr algn="l">
              <a:defRPr sz="200">
                <a:solidFill>
                  <a:schemeClr val="tx1"/>
                </a:solidFill>
              </a:defRPr>
            </a:lvl1pPr>
          </a:lstStyle>
          <a:p>
            <a:fld id="{092CCD66-776E-784D-8A7C-E435BCC11AC4}" type="slidenum">
              <a:rPr lang="en-US" smtClean="0"/>
              <a:t>‹#›</a:t>
            </a:fld>
            <a:endParaRPr lang="en-US"/>
          </a:p>
        </p:txBody>
      </p:sp>
      <p:sp>
        <p:nvSpPr>
          <p:cNvPr id="4" name="Date Placeholder 3">
            <a:extLst>
              <a:ext uri="{FF2B5EF4-FFF2-40B4-BE49-F238E27FC236}">
                <a16:creationId xmlns:a16="http://schemas.microsoft.com/office/drawing/2014/main" id="{CF36062A-1655-4530-ACBD-3C58ED2B33A6}"/>
              </a:ext>
              <a:ext uri="{C183D7F6-B498-43B3-948B-1728B52AA6E4}">
                <adec:decorative xmlns:adec="http://schemas.microsoft.com/office/drawing/2017/decorative" val="0"/>
              </a:ext>
            </a:extLst>
          </p:cNvPr>
          <p:cNvSpPr>
            <a:spLocks noGrp="1"/>
          </p:cNvSpPr>
          <p:nvPr>
            <p:ph type="dt" sz="half" idx="2"/>
          </p:nvPr>
        </p:nvSpPr>
        <p:spPr bwMode="gray">
          <a:xfrm>
            <a:off x="0" y="7170924"/>
            <a:ext cx="914400" cy="30778"/>
          </a:xfrm>
          <a:prstGeom prst="rect">
            <a:avLst/>
          </a:prstGeom>
        </p:spPr>
        <p:txBody>
          <a:bodyPr vert="horz" lIns="0" tIns="0" rIns="0" bIns="0" rtlCol="0" anchor="ctr">
            <a:spAutoFit/>
          </a:bodyPr>
          <a:lstStyle>
            <a:lvl1pPr algn="l">
              <a:defRPr sz="200">
                <a:solidFill>
                  <a:schemeClr val="tx1"/>
                </a:solidFill>
              </a:defRPr>
            </a:lvl1p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3950684782"/>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 id="2147483750" r:id="rId18"/>
    <p:sldLayoutId id="2147483751" r:id="rId19"/>
    <p:sldLayoutId id="2147483752" r:id="rId20"/>
    <p:sldLayoutId id="2147483753" r:id="rId21"/>
    <p:sldLayoutId id="2147483754" r:id="rId22"/>
    <p:sldLayoutId id="2147483755" r:id="rId23"/>
    <p:sldLayoutId id="2147483756" r:id="rId24"/>
    <p:sldLayoutId id="2147483757" r:id="rId25"/>
    <p:sldLayoutId id="2147483758" r:id="rId26"/>
    <p:sldLayoutId id="2147483759" r:id="rId27"/>
    <p:sldLayoutId id="2147483760" r:id="rId28"/>
    <p:sldLayoutId id="2147483761" r:id="rId29"/>
    <p:sldLayoutId id="2147483762" r:id="rId30"/>
    <p:sldLayoutId id="2147483763" r:id="rId31"/>
    <p:sldLayoutId id="2147483764" r:id="rId32"/>
    <p:sldLayoutId id="2147483765" r:id="rId33"/>
    <p:sldLayoutId id="2147483766" r:id="rId34"/>
    <p:sldLayoutId id="2147483767" r:id="rId35"/>
    <p:sldLayoutId id="2147483768" r:id="rId36"/>
  </p:sldLayoutIdLst>
  <p:txStyles>
    <p:titleStyle>
      <a:lvl1pPr algn="l" defTabSz="914400" rtl="0" eaLnBrk="1" latinLnBrk="0" hangingPunct="1">
        <a:lnSpc>
          <a:spcPct val="90000"/>
        </a:lnSpc>
        <a:spcBef>
          <a:spcPct val="0"/>
        </a:spcBef>
        <a:buNone/>
        <a:defRPr sz="2200" b="1" kern="1200">
          <a:solidFill>
            <a:schemeClr val="accent6"/>
          </a:solidFill>
          <a:latin typeface="+mj-lt"/>
          <a:ea typeface="+mj-ea"/>
          <a:cs typeface="+mj-cs"/>
        </a:defRPr>
      </a:lvl1pPr>
    </p:titleStyle>
    <p:bodyStyle>
      <a:lvl1pPr marL="0" indent="0" algn="l" defTabSz="914400" rtl="0" eaLnBrk="1" latinLnBrk="0" hangingPunct="1">
        <a:lnSpc>
          <a:spcPct val="100000"/>
        </a:lnSpc>
        <a:spcBef>
          <a:spcPts val="600"/>
        </a:spcBef>
        <a:buFont typeface="Arial" panose="020B0604020202020204" pitchFamily="34" charset="0"/>
        <a:buNone/>
        <a:defRPr sz="1800" kern="1200">
          <a:solidFill>
            <a:schemeClr val="tx1"/>
          </a:solidFill>
          <a:latin typeface="+mn-lt"/>
          <a:ea typeface="+mn-ea"/>
          <a:cs typeface="+mn-cs"/>
        </a:defRPr>
      </a:lvl1pPr>
      <a:lvl2pPr marL="228600" indent="-228600" algn="l" defTabSz="914400" rtl="0" eaLnBrk="1" latinLnBrk="0" hangingPunct="1">
        <a:lnSpc>
          <a:spcPct val="100000"/>
        </a:lnSpc>
        <a:spcBef>
          <a:spcPts val="600"/>
        </a:spcBef>
        <a:buClr>
          <a:schemeClr val="tx1"/>
        </a:buClr>
        <a:buFont typeface="Arial" panose="020B0604020202020204" pitchFamily="34" charset="0"/>
        <a:buChar char="•"/>
        <a:defRPr sz="1800" kern="1200">
          <a:solidFill>
            <a:schemeClr val="tx1"/>
          </a:solidFill>
          <a:latin typeface="+mn-lt"/>
          <a:ea typeface="+mn-ea"/>
          <a:cs typeface="+mn-cs"/>
        </a:defRPr>
      </a:lvl2pPr>
      <a:lvl3pPr marL="231775" indent="0" algn="l" defTabSz="914400" rtl="0" eaLnBrk="1" latinLnBrk="0" hangingPunct="1">
        <a:lnSpc>
          <a:spcPct val="100000"/>
        </a:lnSpc>
        <a:spcBef>
          <a:spcPts val="600"/>
        </a:spcBef>
        <a:buFontTx/>
        <a:buNone/>
        <a:defRPr sz="1800" kern="1200">
          <a:solidFill>
            <a:schemeClr val="tx1"/>
          </a:solidFill>
          <a:latin typeface="+mn-lt"/>
          <a:ea typeface="+mn-ea"/>
          <a:cs typeface="+mn-cs"/>
        </a:defRPr>
      </a:lvl3pPr>
      <a:lvl4pPr marL="457200" indent="-228600" algn="l" defTabSz="914400" rtl="0" eaLnBrk="1" latinLnBrk="0" hangingPunct="1">
        <a:lnSpc>
          <a:spcPct val="100000"/>
        </a:lnSpc>
        <a:spcBef>
          <a:spcPts val="600"/>
        </a:spcBef>
        <a:buClr>
          <a:schemeClr val="tx1"/>
        </a:buClr>
        <a:buFont typeface="Arial" panose="020B0604020202020204" pitchFamily="34" charset="0"/>
        <a:buChar char="–"/>
        <a:defRPr sz="1600" kern="1200">
          <a:solidFill>
            <a:schemeClr val="tx1"/>
          </a:solidFill>
          <a:latin typeface="+mn-lt"/>
          <a:ea typeface="+mn-ea"/>
          <a:cs typeface="+mn-cs"/>
        </a:defRPr>
      </a:lvl4pPr>
      <a:lvl5pPr marL="688975" indent="-228600" algn="l" defTabSz="914400" rtl="0" eaLnBrk="1" latinLnBrk="0" hangingPunct="1">
        <a:lnSpc>
          <a:spcPct val="100000"/>
        </a:lnSpc>
        <a:spcBef>
          <a:spcPts val="600"/>
        </a:spcBef>
        <a:buClr>
          <a:schemeClr val="tx1"/>
        </a:buClr>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300" kern="1200">
          <a:solidFill>
            <a:schemeClr val="tx1"/>
          </a:solidFill>
          <a:latin typeface="+mn-lt"/>
          <a:ea typeface="+mn-ea"/>
          <a:cs typeface="+mn-cs"/>
        </a:defRPr>
      </a:lvl1pPr>
      <a:lvl2pPr marL="0" algn="l" defTabSz="914400" rtl="0" eaLnBrk="1" latinLnBrk="0" hangingPunct="1">
        <a:defRPr sz="1300" kern="1200">
          <a:solidFill>
            <a:schemeClr val="tx1"/>
          </a:solidFill>
          <a:latin typeface="+mn-lt"/>
          <a:ea typeface="+mn-ea"/>
          <a:cs typeface="+mn-cs"/>
        </a:defRPr>
      </a:lvl2pPr>
      <a:lvl3pPr marL="0" algn="l" defTabSz="914400" rtl="0" eaLnBrk="1" latinLnBrk="0" hangingPunct="1">
        <a:defRPr sz="1300" kern="1200">
          <a:solidFill>
            <a:schemeClr val="tx1"/>
          </a:solidFill>
          <a:latin typeface="+mn-lt"/>
          <a:ea typeface="+mn-ea"/>
          <a:cs typeface="+mn-cs"/>
        </a:defRPr>
      </a:lvl3pPr>
      <a:lvl4pPr marL="0" algn="l" defTabSz="914400" rtl="0" eaLnBrk="1" latinLnBrk="0" hangingPunct="1">
        <a:defRPr sz="1300" kern="1200">
          <a:solidFill>
            <a:schemeClr val="tx1"/>
          </a:solidFill>
          <a:latin typeface="+mn-lt"/>
          <a:ea typeface="+mn-ea"/>
          <a:cs typeface="+mn-cs"/>
        </a:defRPr>
      </a:lvl4pPr>
      <a:lvl5pPr marL="0" algn="l" defTabSz="914400" rtl="0" eaLnBrk="1" latinLnBrk="0" hangingPunct="1">
        <a:defRPr sz="1300" kern="1200">
          <a:solidFill>
            <a:schemeClr val="tx1"/>
          </a:solidFill>
          <a:latin typeface="+mn-lt"/>
          <a:ea typeface="+mn-ea"/>
          <a:cs typeface="+mn-cs"/>
        </a:defRPr>
      </a:lvl5pPr>
      <a:lvl6pPr marL="0" algn="l" defTabSz="914400" rtl="0" eaLnBrk="1" latinLnBrk="0" hangingPunct="1">
        <a:defRPr sz="1300" kern="1200">
          <a:solidFill>
            <a:schemeClr val="tx1"/>
          </a:solidFill>
          <a:latin typeface="+mn-lt"/>
          <a:ea typeface="+mn-ea"/>
          <a:cs typeface="+mn-cs"/>
        </a:defRPr>
      </a:lvl6pPr>
      <a:lvl7pPr marL="0" algn="l" defTabSz="914400" rtl="0" eaLnBrk="1" latinLnBrk="0" hangingPunct="1">
        <a:defRPr sz="1300" kern="1200">
          <a:solidFill>
            <a:schemeClr val="tx1"/>
          </a:solidFill>
          <a:latin typeface="+mn-lt"/>
          <a:ea typeface="+mn-ea"/>
          <a:cs typeface="+mn-cs"/>
        </a:defRPr>
      </a:lvl7pPr>
      <a:lvl8pPr marL="0" algn="l" defTabSz="914400" rtl="0" eaLnBrk="1" latinLnBrk="0" hangingPunct="1">
        <a:defRPr sz="1300" kern="1200">
          <a:solidFill>
            <a:schemeClr val="tx1"/>
          </a:solidFill>
          <a:latin typeface="+mn-lt"/>
          <a:ea typeface="+mn-ea"/>
          <a:cs typeface="+mn-cs"/>
        </a:defRPr>
      </a:lvl8pPr>
      <a:lvl9pPr marL="0" algn="l" defTabSz="914400" rtl="0" eaLnBrk="1" latinLnBrk="0" hangingPunct="1">
        <a:defRPr sz="13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288">
          <p15:clr>
            <a:srgbClr val="C35EA4"/>
          </p15:clr>
        </p15:guide>
        <p15:guide id="4" pos="7390">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gray">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16AB501-2D32-4243-9F5D-C56CB3493024}"/>
              </a:ext>
            </a:extLst>
          </p:cNvPr>
          <p:cNvSpPr>
            <a:spLocks noGrp="1"/>
          </p:cNvSpPr>
          <p:nvPr>
            <p:ph type="title"/>
          </p:nvPr>
        </p:nvSpPr>
        <p:spPr bwMode="gray">
          <a:xfrm>
            <a:off x="457199" y="555639"/>
            <a:ext cx="9601200" cy="304699"/>
          </a:xfrm>
          <a:prstGeom prst="rect">
            <a:avLst/>
          </a:prstGeom>
        </p:spPr>
        <p:txBody>
          <a:bodyPr vert="horz" wrap="square" lIns="0" tIns="0" rIns="0" bIns="0" rtlCol="0" anchor="t" anchorCtr="0">
            <a:sp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8E17BD5-C929-47AD-BA00-6B31C4591E22}"/>
              </a:ext>
            </a:extLst>
          </p:cNvPr>
          <p:cNvSpPr>
            <a:spLocks noGrp="1"/>
          </p:cNvSpPr>
          <p:nvPr>
            <p:ph type="body" idx="1"/>
          </p:nvPr>
        </p:nvSpPr>
        <p:spPr bwMode="gray">
          <a:xfrm>
            <a:off x="1524000" y="1468197"/>
            <a:ext cx="9144000" cy="3930085"/>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Page number">
            <a:extLst>
              <a:ext uri="{FF2B5EF4-FFF2-40B4-BE49-F238E27FC236}">
                <a16:creationId xmlns:a16="http://schemas.microsoft.com/office/drawing/2014/main" id="{43B6C28E-DF9A-44F3-A9C1-829C74510E39}"/>
              </a:ext>
            </a:extLst>
          </p:cNvPr>
          <p:cNvSpPr txBox="1"/>
          <p:nvPr/>
        </p:nvSpPr>
        <p:spPr bwMode="gray">
          <a:xfrm>
            <a:off x="11576115" y="6394249"/>
            <a:ext cx="157094" cy="153888"/>
          </a:xfrm>
          <a:prstGeom prst="rect">
            <a:avLst/>
          </a:prstGeom>
          <a:noFill/>
        </p:spPr>
        <p:txBody>
          <a:bodyPr wrap="none" lIns="0" tIns="0" rIns="0" bIns="0" rtlCol="0">
            <a:spAutoFit/>
          </a:bodyPr>
          <a:lstStyle/>
          <a:p>
            <a:pPr algn="r"/>
            <a:fld id="{F5A598C3-6D56-4DAD-9460-40026567CEE1}" type="slidenum">
              <a:rPr lang="en-US" sz="1000" b="1" smtClean="0">
                <a:solidFill>
                  <a:schemeClr val="tx1"/>
                </a:solidFill>
              </a:rPr>
              <a:pPr algn="r"/>
              <a:t>‹#›</a:t>
            </a:fld>
            <a:endParaRPr lang="en-US" sz="1000" b="1" dirty="0">
              <a:solidFill>
                <a:schemeClr val="tx1"/>
              </a:solidFill>
            </a:endParaRPr>
          </a:p>
        </p:txBody>
      </p:sp>
      <p:sp>
        <p:nvSpPr>
          <p:cNvPr id="5" name="Footer Placeholder 4">
            <a:extLst>
              <a:ext uri="{FF2B5EF4-FFF2-40B4-BE49-F238E27FC236}">
                <a16:creationId xmlns:a16="http://schemas.microsoft.com/office/drawing/2014/main" id="{C134DC45-7B06-4349-A773-6C8765250867}"/>
              </a:ext>
            </a:extLst>
          </p:cNvPr>
          <p:cNvSpPr>
            <a:spLocks noGrp="1"/>
          </p:cNvSpPr>
          <p:nvPr>
            <p:ph type="ftr" sz="quarter" idx="3"/>
          </p:nvPr>
        </p:nvSpPr>
        <p:spPr bwMode="gray">
          <a:xfrm>
            <a:off x="0" y="7120415"/>
            <a:ext cx="1155766" cy="30778"/>
          </a:xfrm>
          <a:prstGeom prst="rect">
            <a:avLst/>
          </a:prstGeom>
        </p:spPr>
        <p:txBody>
          <a:bodyPr vert="horz" wrap="none" lIns="0" tIns="0" rIns="0" bIns="0" rtlCol="0" anchor="ctr">
            <a:spAutoFit/>
          </a:bodyPr>
          <a:lstStyle>
            <a:lvl1pPr algn="l">
              <a:defRPr sz="200" spc="0" baseline="0">
                <a:solidFill>
                  <a:schemeClr val="tx1"/>
                </a:solidFill>
              </a:defRPr>
            </a:lvl1pPr>
          </a:lstStyle>
          <a:p>
            <a:endParaRPr lang="en-US"/>
          </a:p>
        </p:txBody>
      </p:sp>
      <p:sp>
        <p:nvSpPr>
          <p:cNvPr id="6" name="Slide Number Placeholder 5">
            <a:extLst>
              <a:ext uri="{FF2B5EF4-FFF2-40B4-BE49-F238E27FC236}">
                <a16:creationId xmlns:a16="http://schemas.microsoft.com/office/drawing/2014/main" id="{0C930D79-CD36-49F3-BF41-A3B38F3193DB}"/>
              </a:ext>
            </a:extLst>
          </p:cNvPr>
          <p:cNvSpPr>
            <a:spLocks noGrp="1"/>
          </p:cNvSpPr>
          <p:nvPr>
            <p:ph type="sldNum" sz="quarter" idx="4"/>
          </p:nvPr>
        </p:nvSpPr>
        <p:spPr bwMode="gray">
          <a:xfrm>
            <a:off x="0" y="7221433"/>
            <a:ext cx="914400" cy="30778"/>
          </a:xfrm>
          <a:prstGeom prst="rect">
            <a:avLst/>
          </a:prstGeom>
        </p:spPr>
        <p:txBody>
          <a:bodyPr vert="horz" lIns="0" tIns="0" rIns="0" bIns="0" rtlCol="0" anchor="ctr">
            <a:spAutoFit/>
          </a:bodyPr>
          <a:lstStyle>
            <a:lvl1pPr algn="l">
              <a:defRPr sz="200">
                <a:solidFill>
                  <a:schemeClr val="tx1"/>
                </a:solidFill>
              </a:defRPr>
            </a:lvl1pPr>
          </a:lstStyle>
          <a:p>
            <a:fld id="{092CCD66-776E-784D-8A7C-E435BCC11AC4}" type="slidenum">
              <a:rPr lang="en-US" smtClean="0"/>
              <a:t>‹#›</a:t>
            </a:fld>
            <a:endParaRPr lang="en-US"/>
          </a:p>
        </p:txBody>
      </p:sp>
      <p:sp>
        <p:nvSpPr>
          <p:cNvPr id="4" name="Date Placeholder 3">
            <a:extLst>
              <a:ext uri="{FF2B5EF4-FFF2-40B4-BE49-F238E27FC236}">
                <a16:creationId xmlns:a16="http://schemas.microsoft.com/office/drawing/2014/main" id="{CF36062A-1655-4530-ACBD-3C58ED2B33A6}"/>
              </a:ext>
              <a:ext uri="{C183D7F6-B498-43B3-948B-1728B52AA6E4}">
                <adec:decorative xmlns:adec="http://schemas.microsoft.com/office/drawing/2017/decorative" val="0"/>
              </a:ext>
            </a:extLst>
          </p:cNvPr>
          <p:cNvSpPr>
            <a:spLocks noGrp="1"/>
          </p:cNvSpPr>
          <p:nvPr>
            <p:ph type="dt" sz="half" idx="2"/>
          </p:nvPr>
        </p:nvSpPr>
        <p:spPr bwMode="gray">
          <a:xfrm>
            <a:off x="0" y="7170924"/>
            <a:ext cx="914400" cy="30778"/>
          </a:xfrm>
          <a:prstGeom prst="rect">
            <a:avLst/>
          </a:prstGeom>
        </p:spPr>
        <p:txBody>
          <a:bodyPr vert="horz" lIns="0" tIns="0" rIns="0" bIns="0" rtlCol="0" anchor="ctr">
            <a:spAutoFit/>
          </a:bodyPr>
          <a:lstStyle>
            <a:lvl1pPr algn="l">
              <a:defRPr sz="200">
                <a:solidFill>
                  <a:schemeClr val="tx1"/>
                </a:solidFill>
              </a:defRPr>
            </a:lvl1pPr>
          </a:lstStyle>
          <a:p>
            <a:fld id="{EA5FF497-13BE-5E48-8877-06C726768C6D}" type="datetimeFigureOut">
              <a:rPr lang="en-US" smtClean="0"/>
              <a:t>7/17/2024</a:t>
            </a:fld>
            <a:endParaRPr lang="en-US"/>
          </a:p>
        </p:txBody>
      </p:sp>
    </p:spTree>
    <p:extLst>
      <p:ext uri="{BB962C8B-B14F-4D97-AF65-F5344CB8AC3E}">
        <p14:creationId xmlns:p14="http://schemas.microsoft.com/office/powerpoint/2010/main" val="25850336"/>
      </p:ext>
    </p:extLst>
  </p:cSld>
  <p:clrMap bg1="lt1" tx1="dk1" bg2="lt2" tx2="dk2" accent1="accent1" accent2="accent2" accent3="accent3" accent4="accent4" accent5="accent5" accent6="accent6" hlink="hlink" folHlink="folHlink"/>
  <p:sldLayoutIdLst>
    <p:sldLayoutId id="2147483807" r:id="rId1"/>
    <p:sldLayoutId id="2147483808" r:id="rId2"/>
    <p:sldLayoutId id="2147483809" r:id="rId3"/>
    <p:sldLayoutId id="2147483810" r:id="rId4"/>
    <p:sldLayoutId id="2147483811" r:id="rId5"/>
    <p:sldLayoutId id="2147483812" r:id="rId6"/>
    <p:sldLayoutId id="2147483813" r:id="rId7"/>
    <p:sldLayoutId id="2147483814" r:id="rId8"/>
    <p:sldLayoutId id="2147483815" r:id="rId9"/>
    <p:sldLayoutId id="2147483816" r:id="rId10"/>
    <p:sldLayoutId id="2147483817" r:id="rId11"/>
    <p:sldLayoutId id="2147483818" r:id="rId12"/>
    <p:sldLayoutId id="2147483819" r:id="rId13"/>
    <p:sldLayoutId id="2147483820" r:id="rId14"/>
    <p:sldLayoutId id="2147483821" r:id="rId15"/>
    <p:sldLayoutId id="2147483822" r:id="rId16"/>
    <p:sldLayoutId id="2147483823" r:id="rId17"/>
    <p:sldLayoutId id="2147483824" r:id="rId18"/>
    <p:sldLayoutId id="2147483825" r:id="rId19"/>
    <p:sldLayoutId id="2147483826" r:id="rId20"/>
    <p:sldLayoutId id="2147483827" r:id="rId21"/>
    <p:sldLayoutId id="2147483828" r:id="rId22"/>
    <p:sldLayoutId id="2147483829" r:id="rId23"/>
    <p:sldLayoutId id="2147483830" r:id="rId24"/>
    <p:sldLayoutId id="2147483831" r:id="rId25"/>
    <p:sldLayoutId id="2147483832" r:id="rId26"/>
    <p:sldLayoutId id="2147483833" r:id="rId27"/>
    <p:sldLayoutId id="2147483834" r:id="rId28"/>
    <p:sldLayoutId id="2147483835" r:id="rId29"/>
  </p:sldLayoutIdLst>
  <p:txStyles>
    <p:titleStyle>
      <a:lvl1pPr algn="l" defTabSz="914400" rtl="0" eaLnBrk="1" latinLnBrk="0" hangingPunct="1">
        <a:lnSpc>
          <a:spcPct val="90000"/>
        </a:lnSpc>
        <a:spcBef>
          <a:spcPct val="0"/>
        </a:spcBef>
        <a:buNone/>
        <a:defRPr sz="2200" b="1" kern="1200">
          <a:solidFill>
            <a:schemeClr val="accent6"/>
          </a:solidFill>
          <a:latin typeface="+mj-lt"/>
          <a:ea typeface="+mj-ea"/>
          <a:cs typeface="+mj-cs"/>
        </a:defRPr>
      </a:lvl1pPr>
    </p:titleStyle>
    <p:bodyStyle>
      <a:lvl1pPr marL="0" indent="0" algn="l" defTabSz="914400" rtl="0" eaLnBrk="1" latinLnBrk="0" hangingPunct="1">
        <a:lnSpc>
          <a:spcPct val="100000"/>
        </a:lnSpc>
        <a:spcBef>
          <a:spcPts val="600"/>
        </a:spcBef>
        <a:buFont typeface="Arial" panose="020B0604020202020204" pitchFamily="34" charset="0"/>
        <a:buNone/>
        <a:defRPr sz="1800" kern="1200">
          <a:solidFill>
            <a:schemeClr val="tx1"/>
          </a:solidFill>
          <a:latin typeface="+mn-lt"/>
          <a:ea typeface="+mn-ea"/>
          <a:cs typeface="+mn-cs"/>
        </a:defRPr>
      </a:lvl1pPr>
      <a:lvl2pPr marL="228600" indent="-228600" algn="l" defTabSz="914400" rtl="0" eaLnBrk="1" latinLnBrk="0" hangingPunct="1">
        <a:lnSpc>
          <a:spcPct val="100000"/>
        </a:lnSpc>
        <a:spcBef>
          <a:spcPts val="600"/>
        </a:spcBef>
        <a:buClr>
          <a:schemeClr val="tx1"/>
        </a:buClr>
        <a:buFont typeface="Arial" panose="020B0604020202020204" pitchFamily="34" charset="0"/>
        <a:buChar char="•"/>
        <a:defRPr sz="1800" kern="1200">
          <a:solidFill>
            <a:schemeClr val="tx1"/>
          </a:solidFill>
          <a:latin typeface="+mn-lt"/>
          <a:ea typeface="+mn-ea"/>
          <a:cs typeface="+mn-cs"/>
        </a:defRPr>
      </a:lvl2pPr>
      <a:lvl3pPr marL="231775" indent="0" algn="l" defTabSz="914400" rtl="0" eaLnBrk="1" latinLnBrk="0" hangingPunct="1">
        <a:lnSpc>
          <a:spcPct val="100000"/>
        </a:lnSpc>
        <a:spcBef>
          <a:spcPts val="600"/>
        </a:spcBef>
        <a:buFontTx/>
        <a:buNone/>
        <a:defRPr sz="1800" kern="1200">
          <a:solidFill>
            <a:schemeClr val="tx1"/>
          </a:solidFill>
          <a:latin typeface="+mn-lt"/>
          <a:ea typeface="+mn-ea"/>
          <a:cs typeface="+mn-cs"/>
        </a:defRPr>
      </a:lvl3pPr>
      <a:lvl4pPr marL="457200" indent="-228600" algn="l" defTabSz="914400" rtl="0" eaLnBrk="1" latinLnBrk="0" hangingPunct="1">
        <a:lnSpc>
          <a:spcPct val="100000"/>
        </a:lnSpc>
        <a:spcBef>
          <a:spcPts val="600"/>
        </a:spcBef>
        <a:buClr>
          <a:schemeClr val="tx1"/>
        </a:buClr>
        <a:buFont typeface="Arial" panose="020B0604020202020204" pitchFamily="34" charset="0"/>
        <a:buChar char="–"/>
        <a:defRPr sz="1600" kern="1200">
          <a:solidFill>
            <a:schemeClr val="tx1"/>
          </a:solidFill>
          <a:latin typeface="+mn-lt"/>
          <a:ea typeface="+mn-ea"/>
          <a:cs typeface="+mn-cs"/>
        </a:defRPr>
      </a:lvl4pPr>
      <a:lvl5pPr marL="688975" indent="-228600" algn="l" defTabSz="914400" rtl="0" eaLnBrk="1" latinLnBrk="0" hangingPunct="1">
        <a:lnSpc>
          <a:spcPct val="100000"/>
        </a:lnSpc>
        <a:spcBef>
          <a:spcPts val="600"/>
        </a:spcBef>
        <a:buClr>
          <a:schemeClr val="tx1"/>
        </a:buClr>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300" kern="1200">
          <a:solidFill>
            <a:schemeClr val="tx1"/>
          </a:solidFill>
          <a:latin typeface="+mn-lt"/>
          <a:ea typeface="+mn-ea"/>
          <a:cs typeface="+mn-cs"/>
        </a:defRPr>
      </a:lvl1pPr>
      <a:lvl2pPr marL="0" algn="l" defTabSz="914400" rtl="0" eaLnBrk="1" latinLnBrk="0" hangingPunct="1">
        <a:defRPr sz="1300" kern="1200">
          <a:solidFill>
            <a:schemeClr val="tx1"/>
          </a:solidFill>
          <a:latin typeface="+mn-lt"/>
          <a:ea typeface="+mn-ea"/>
          <a:cs typeface="+mn-cs"/>
        </a:defRPr>
      </a:lvl2pPr>
      <a:lvl3pPr marL="0" algn="l" defTabSz="914400" rtl="0" eaLnBrk="1" latinLnBrk="0" hangingPunct="1">
        <a:defRPr sz="1300" kern="1200">
          <a:solidFill>
            <a:schemeClr val="tx1"/>
          </a:solidFill>
          <a:latin typeface="+mn-lt"/>
          <a:ea typeface="+mn-ea"/>
          <a:cs typeface="+mn-cs"/>
        </a:defRPr>
      </a:lvl3pPr>
      <a:lvl4pPr marL="0" algn="l" defTabSz="914400" rtl="0" eaLnBrk="1" latinLnBrk="0" hangingPunct="1">
        <a:defRPr sz="1300" kern="1200">
          <a:solidFill>
            <a:schemeClr val="tx1"/>
          </a:solidFill>
          <a:latin typeface="+mn-lt"/>
          <a:ea typeface="+mn-ea"/>
          <a:cs typeface="+mn-cs"/>
        </a:defRPr>
      </a:lvl4pPr>
      <a:lvl5pPr marL="0" algn="l" defTabSz="914400" rtl="0" eaLnBrk="1" latinLnBrk="0" hangingPunct="1">
        <a:defRPr sz="1300" kern="1200">
          <a:solidFill>
            <a:schemeClr val="tx1"/>
          </a:solidFill>
          <a:latin typeface="+mn-lt"/>
          <a:ea typeface="+mn-ea"/>
          <a:cs typeface="+mn-cs"/>
        </a:defRPr>
      </a:lvl5pPr>
      <a:lvl6pPr marL="0" algn="l" defTabSz="914400" rtl="0" eaLnBrk="1" latinLnBrk="0" hangingPunct="1">
        <a:defRPr sz="1300" kern="1200">
          <a:solidFill>
            <a:schemeClr val="tx1"/>
          </a:solidFill>
          <a:latin typeface="+mn-lt"/>
          <a:ea typeface="+mn-ea"/>
          <a:cs typeface="+mn-cs"/>
        </a:defRPr>
      </a:lvl6pPr>
      <a:lvl7pPr marL="0" algn="l" defTabSz="914400" rtl="0" eaLnBrk="1" latinLnBrk="0" hangingPunct="1">
        <a:defRPr sz="1300" kern="1200">
          <a:solidFill>
            <a:schemeClr val="tx1"/>
          </a:solidFill>
          <a:latin typeface="+mn-lt"/>
          <a:ea typeface="+mn-ea"/>
          <a:cs typeface="+mn-cs"/>
        </a:defRPr>
      </a:lvl7pPr>
      <a:lvl8pPr marL="0" algn="l" defTabSz="914400" rtl="0" eaLnBrk="1" latinLnBrk="0" hangingPunct="1">
        <a:defRPr sz="1300" kern="1200">
          <a:solidFill>
            <a:schemeClr val="tx1"/>
          </a:solidFill>
          <a:latin typeface="+mn-lt"/>
          <a:ea typeface="+mn-ea"/>
          <a:cs typeface="+mn-cs"/>
        </a:defRPr>
      </a:lvl8pPr>
      <a:lvl9pPr marL="0" algn="l" defTabSz="914400" rtl="0" eaLnBrk="1" latinLnBrk="0" hangingPunct="1">
        <a:defRPr sz="13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288">
          <p15:clr>
            <a:srgbClr val="C35EA4"/>
          </p15:clr>
        </p15:guide>
        <p15:guide id="4" pos="7390">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08.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7.xml"/></Relationships>
</file>

<file path=ppt/slides/_rels/slide1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1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7.xml"/></Relationships>
</file>

<file path=ppt/slides/_rels/slide1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7.xml"/></Relationships>
</file>

<file path=ppt/slides/_rels/slide2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1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7.xml"/></Relationships>
</file>

<file path=ppt/slides/_rels/slide2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1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7.xml"/></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1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1402FA0-BB25-270F-943D-253F44EA9F40}"/>
              </a:ext>
            </a:extLst>
          </p:cNvPr>
          <p:cNvSpPr>
            <a:spLocks noGrp="1"/>
          </p:cNvSpPr>
          <p:nvPr>
            <p:ph type="title"/>
          </p:nvPr>
        </p:nvSpPr>
        <p:spPr>
          <a:xfrm>
            <a:off x="463462" y="3073535"/>
            <a:ext cx="4709160" cy="1246495"/>
          </a:xfrm>
        </p:spPr>
        <p:txBody>
          <a:bodyPr/>
          <a:lstStyle/>
          <a:p>
            <a:r>
              <a:rPr lang="en-US" dirty="0"/>
              <a:t>Project 05: </a:t>
            </a:r>
            <a:br>
              <a:rPr lang="en-US" dirty="0"/>
            </a:br>
            <a:r>
              <a:rPr lang="en-US" dirty="0"/>
              <a:t>Multi Apply</a:t>
            </a:r>
          </a:p>
        </p:txBody>
      </p:sp>
      <p:sp>
        <p:nvSpPr>
          <p:cNvPr id="5" name="Text Placeholder 4">
            <a:extLst>
              <a:ext uri="{FF2B5EF4-FFF2-40B4-BE49-F238E27FC236}">
                <a16:creationId xmlns:a16="http://schemas.microsoft.com/office/drawing/2014/main" id="{247B70BA-3257-0D6A-49C5-8550812288F4}"/>
              </a:ext>
            </a:extLst>
          </p:cNvPr>
          <p:cNvSpPr>
            <a:spLocks noGrp="1"/>
          </p:cNvSpPr>
          <p:nvPr>
            <p:ph type="body" sz="quarter" idx="10"/>
          </p:nvPr>
        </p:nvSpPr>
        <p:spPr>
          <a:xfrm>
            <a:off x="463462" y="2074334"/>
            <a:ext cx="4709160" cy="738664"/>
          </a:xfrm>
        </p:spPr>
        <p:txBody>
          <a:bodyPr anchor="b"/>
          <a:lstStyle/>
          <a:p>
            <a:r>
              <a:rPr lang="en-US" sz="2400" b="1" dirty="0"/>
              <a:t>The Engineer’s Guide to Soar</a:t>
            </a:r>
          </a:p>
          <a:p>
            <a:r>
              <a:rPr lang="en-US" sz="2400" b="1" dirty="0"/>
              <a:t>Course 01: Soar Essentials</a:t>
            </a:r>
          </a:p>
        </p:txBody>
      </p:sp>
      <p:sp>
        <p:nvSpPr>
          <p:cNvPr id="6" name="Text Placeholder 5">
            <a:extLst>
              <a:ext uri="{FF2B5EF4-FFF2-40B4-BE49-F238E27FC236}">
                <a16:creationId xmlns:a16="http://schemas.microsoft.com/office/drawing/2014/main" id="{55213C73-9EAE-0233-6ABF-00CF5439A0BC}"/>
              </a:ext>
            </a:extLst>
          </p:cNvPr>
          <p:cNvSpPr>
            <a:spLocks noGrp="1"/>
          </p:cNvSpPr>
          <p:nvPr>
            <p:ph type="body" sz="quarter" idx="11"/>
          </p:nvPr>
        </p:nvSpPr>
        <p:spPr/>
        <p:txBody>
          <a:bodyPr/>
          <a:lstStyle/>
          <a:p>
            <a:r>
              <a:rPr lang="en-US" dirty="0"/>
              <a:t>By Dr. Bryan Stearns, 2024</a:t>
            </a:r>
          </a:p>
        </p:txBody>
      </p:sp>
      <p:pic>
        <p:nvPicPr>
          <p:cNvPr id="13" name="Picture Placeholder 12" descr="Graphical user interface&#10;&#10;Description automatically generated with medium confidence">
            <a:extLst>
              <a:ext uri="{FF2B5EF4-FFF2-40B4-BE49-F238E27FC236}">
                <a16:creationId xmlns:a16="http://schemas.microsoft.com/office/drawing/2014/main" id="{6D2C3A6F-5261-A6F6-23F1-447E9D59AD11}"/>
              </a:ext>
            </a:extLst>
          </p:cNvPr>
          <p:cNvPicPr>
            <a:picLocks noGrp="1" noChangeAspect="1"/>
          </p:cNvPicPr>
          <p:nvPr>
            <p:ph type="pic" sz="quarter" idx="15"/>
          </p:nvPr>
        </p:nvPicPr>
        <p:blipFill>
          <a:blip r:embed="rId2"/>
          <a:srcRect t="1153" b="1153"/>
          <a:stretch>
            <a:fillRect/>
          </a:stretch>
        </p:blipFill>
        <p:spPr>
          <a:xfrm>
            <a:off x="5172075" y="0"/>
            <a:ext cx="7019925" cy="6858000"/>
          </a:xfrm>
        </p:spPr>
      </p:pic>
    </p:spTree>
    <p:extLst>
      <p:ext uri="{BB962C8B-B14F-4D97-AF65-F5344CB8AC3E}">
        <p14:creationId xmlns:p14="http://schemas.microsoft.com/office/powerpoint/2010/main" val="28685410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81B273-431E-8133-B120-1D62062F4D83}"/>
              </a:ext>
            </a:extLst>
          </p:cNvPr>
          <p:cNvSpPr>
            <a:spLocks noGrp="1"/>
          </p:cNvSpPr>
          <p:nvPr>
            <p:ph type="title"/>
          </p:nvPr>
        </p:nvSpPr>
        <p:spPr/>
        <p:txBody>
          <a:bodyPr/>
          <a:lstStyle/>
          <a:p>
            <a:r>
              <a:rPr lang="en-US" dirty="0"/>
              <a:t>Building the List</a:t>
            </a:r>
          </a:p>
        </p:txBody>
      </p:sp>
      <p:sp>
        <p:nvSpPr>
          <p:cNvPr id="2" name="Content Placeholder 1">
            <a:extLst>
              <a:ext uri="{FF2B5EF4-FFF2-40B4-BE49-F238E27FC236}">
                <a16:creationId xmlns:a16="http://schemas.microsoft.com/office/drawing/2014/main" id="{A849D1AE-7FAB-4FB0-AAB0-B035D1C9723B}"/>
              </a:ext>
            </a:extLst>
          </p:cNvPr>
          <p:cNvSpPr>
            <a:spLocks noGrp="1"/>
          </p:cNvSpPr>
          <p:nvPr>
            <p:ph idx="1"/>
          </p:nvPr>
        </p:nvSpPr>
        <p:spPr>
          <a:xfrm>
            <a:off x="1524000" y="1557210"/>
            <a:ext cx="9144000" cy="4313238"/>
          </a:xfrm>
        </p:spPr>
        <p:txBody>
          <a:bodyPr>
            <a:normAutofit fontScale="92500" lnSpcReduction="20000"/>
          </a:bodyPr>
          <a:lstStyle/>
          <a:p>
            <a:r>
              <a:rPr lang="en-US" dirty="0"/>
              <a:t>There are 3 distinct kinds of operations we need to do with our list:</a:t>
            </a:r>
          </a:p>
          <a:p>
            <a:pPr marL="342900" indent="-342900">
              <a:buAutoNum type="arabicPeriod"/>
            </a:pPr>
            <a:r>
              <a:rPr lang="en-US" b="1" dirty="0"/>
              <a:t>Create</a:t>
            </a:r>
            <a:r>
              <a:rPr lang="en-US" dirty="0"/>
              <a:t> the empty list structure</a:t>
            </a:r>
          </a:p>
          <a:p>
            <a:pPr marL="571500" lvl="1" indent="-342900"/>
            <a:r>
              <a:rPr lang="en-US" dirty="0"/>
              <a:t>Create the empty parent node</a:t>
            </a:r>
          </a:p>
          <a:p>
            <a:pPr marL="571500" lvl="1" indent="-342900"/>
            <a:r>
              <a:rPr lang="en-US" dirty="0"/>
              <a:t>Attach to it a </a:t>
            </a:r>
            <a:r>
              <a:rPr lang="en-US" dirty="0">
                <a:latin typeface="Consolas" panose="020B0609020204030204" pitchFamily="49" charset="0"/>
                <a:ea typeface="Menlo" panose="020B0609030804020204" pitchFamily="49" charset="0"/>
                <a:cs typeface="Menlo" panose="020B0609030804020204" pitchFamily="49" charset="0"/>
              </a:rPr>
              <a:t>^count</a:t>
            </a:r>
            <a:r>
              <a:rPr lang="en-US" dirty="0"/>
              <a:t> of 0</a:t>
            </a:r>
          </a:p>
          <a:p>
            <a:pPr marL="342900" indent="-342900">
              <a:buAutoNum type="arabicPeriod"/>
            </a:pPr>
            <a:endParaRPr lang="en-US" dirty="0"/>
          </a:p>
          <a:p>
            <a:pPr marL="342900" indent="-342900">
              <a:buAutoNum type="arabicPeriod"/>
            </a:pPr>
            <a:r>
              <a:rPr lang="en-US" b="1" dirty="0"/>
              <a:t>Add the first item </a:t>
            </a:r>
            <a:r>
              <a:rPr lang="en-US" dirty="0"/>
              <a:t>to the list</a:t>
            </a:r>
          </a:p>
          <a:p>
            <a:pPr marL="571500" lvl="1" indent="-342900"/>
            <a:r>
              <a:rPr lang="en-US" dirty="0"/>
              <a:t>Attach the new item to the parent node</a:t>
            </a:r>
          </a:p>
          <a:p>
            <a:pPr marL="571500" lvl="1" indent="-342900"/>
            <a:r>
              <a:rPr lang="en-US" dirty="0"/>
              <a:t>Initialize the </a:t>
            </a:r>
            <a:r>
              <a:rPr lang="en-US" dirty="0">
                <a:latin typeface="Consolas" panose="020B0609020204030204" pitchFamily="49" charset="0"/>
                <a:ea typeface="Menlo" panose="020B0609030804020204" pitchFamily="49" charset="0"/>
                <a:cs typeface="Menlo" panose="020B0609030804020204" pitchFamily="49" charset="0"/>
              </a:rPr>
              <a:t>^first-supplier</a:t>
            </a:r>
            <a:r>
              <a:rPr lang="en-US" dirty="0"/>
              <a:t> and </a:t>
            </a:r>
            <a:r>
              <a:rPr lang="en-US" dirty="0">
                <a:latin typeface="Consolas" panose="020B0609020204030204" pitchFamily="49" charset="0"/>
                <a:ea typeface="Menlo" panose="020B0609030804020204" pitchFamily="49" charset="0"/>
                <a:cs typeface="Menlo" panose="020B0609030804020204" pitchFamily="49" charset="0"/>
              </a:rPr>
              <a:t>^last-supplier</a:t>
            </a:r>
            <a:r>
              <a:rPr lang="en-US" dirty="0"/>
              <a:t> links to point to the new item.</a:t>
            </a:r>
          </a:p>
          <a:p>
            <a:pPr marL="571500" lvl="1" indent="-342900"/>
            <a:r>
              <a:rPr lang="en-US" dirty="0"/>
              <a:t>Replace the old list “</a:t>
            </a:r>
            <a:r>
              <a:rPr lang="en-US" dirty="0">
                <a:latin typeface="Consolas" panose="020B0609020204030204" pitchFamily="49" charset="0"/>
                <a:ea typeface="Menlo" panose="020B0609030804020204" pitchFamily="49" charset="0"/>
                <a:cs typeface="Menlo" panose="020B0609030804020204" pitchFamily="49" charset="0"/>
              </a:rPr>
              <a:t>^count 0</a:t>
            </a:r>
            <a:r>
              <a:rPr lang="en-US" dirty="0"/>
              <a:t>” value with “</a:t>
            </a:r>
            <a:r>
              <a:rPr lang="en-US" dirty="0">
                <a:latin typeface="Consolas" panose="020B0609020204030204" pitchFamily="49" charset="0"/>
                <a:ea typeface="Menlo" panose="020B0609030804020204" pitchFamily="49" charset="0"/>
                <a:cs typeface="Menlo" panose="020B0609030804020204" pitchFamily="49" charset="0"/>
              </a:rPr>
              <a:t>^count 1</a:t>
            </a:r>
            <a:r>
              <a:rPr lang="en-US" dirty="0"/>
              <a:t>” </a:t>
            </a:r>
          </a:p>
          <a:p>
            <a:pPr lvl="1" indent="0">
              <a:buNone/>
            </a:pPr>
            <a:endParaRPr lang="en-US" dirty="0"/>
          </a:p>
          <a:p>
            <a:pPr marL="342900" indent="-342900">
              <a:buAutoNum type="arabicPeriod"/>
            </a:pPr>
            <a:r>
              <a:rPr lang="en-US" b="1" dirty="0"/>
              <a:t>Append</a:t>
            </a:r>
            <a:r>
              <a:rPr lang="en-US" dirty="0"/>
              <a:t> subsequent items to the list</a:t>
            </a:r>
          </a:p>
          <a:p>
            <a:pPr marL="571500" lvl="1" indent="-342900"/>
            <a:r>
              <a:rPr lang="en-US" dirty="0"/>
              <a:t>Attach the new item to the parent node</a:t>
            </a:r>
          </a:p>
          <a:p>
            <a:pPr marL="571500" lvl="1" indent="-342900"/>
            <a:r>
              <a:rPr lang="en-US" dirty="0"/>
              <a:t>Add a </a:t>
            </a:r>
            <a:r>
              <a:rPr lang="en-US" dirty="0">
                <a:latin typeface="Consolas" panose="020B0609020204030204" pitchFamily="49" charset="0"/>
                <a:ea typeface="Menlo" panose="020B0609030804020204" pitchFamily="49" charset="0"/>
                <a:cs typeface="Menlo" panose="020B0609030804020204" pitchFamily="49" charset="0"/>
              </a:rPr>
              <a:t>^next</a:t>
            </a:r>
            <a:r>
              <a:rPr lang="en-US" dirty="0"/>
              <a:t> link from the old </a:t>
            </a:r>
            <a:r>
              <a:rPr lang="en-US" dirty="0">
                <a:latin typeface="Consolas" panose="020B0609020204030204" pitchFamily="49" charset="0"/>
                <a:ea typeface="Menlo" panose="020B0609030804020204" pitchFamily="49" charset="0"/>
                <a:cs typeface="Menlo" panose="020B0609030804020204" pitchFamily="49" charset="0"/>
              </a:rPr>
              <a:t>^last-supplier</a:t>
            </a:r>
            <a:r>
              <a:rPr lang="en-US" dirty="0"/>
              <a:t> item to the new item</a:t>
            </a:r>
          </a:p>
          <a:p>
            <a:pPr marL="571500" lvl="1" indent="-342900"/>
            <a:r>
              <a:rPr lang="en-US" dirty="0"/>
              <a:t>Replace the old </a:t>
            </a:r>
            <a:r>
              <a:rPr lang="en-US" dirty="0">
                <a:latin typeface="Consolas" panose="020B0609020204030204" pitchFamily="49" charset="0"/>
                <a:ea typeface="Menlo" panose="020B0609030804020204" pitchFamily="49" charset="0"/>
                <a:cs typeface="Menlo" panose="020B0609030804020204" pitchFamily="49" charset="0"/>
              </a:rPr>
              <a:t>^last-supplier</a:t>
            </a:r>
            <a:r>
              <a:rPr lang="en-US" dirty="0"/>
              <a:t> link with a link to the new item</a:t>
            </a:r>
          </a:p>
          <a:p>
            <a:pPr marL="571500" lvl="1" indent="-342900"/>
            <a:r>
              <a:rPr lang="en-US" dirty="0"/>
              <a:t>Replace the old list “</a:t>
            </a:r>
            <a:r>
              <a:rPr lang="en-US" dirty="0">
                <a:latin typeface="Consolas" panose="020B0609020204030204" pitchFamily="49" charset="0"/>
                <a:ea typeface="Menlo" panose="020B0609030804020204" pitchFamily="49" charset="0"/>
                <a:cs typeface="Menlo" panose="020B0609030804020204" pitchFamily="49" charset="0"/>
              </a:rPr>
              <a:t>^count</a:t>
            </a:r>
            <a:r>
              <a:rPr lang="en-US" dirty="0"/>
              <a:t>” value with (1 + the old count value)</a:t>
            </a:r>
          </a:p>
          <a:p>
            <a:pPr marL="571500" lvl="1" indent="-342900">
              <a:buAutoNum type="arabicPeriod"/>
            </a:pPr>
            <a:endParaRPr lang="en-US" dirty="0"/>
          </a:p>
        </p:txBody>
      </p:sp>
    </p:spTree>
    <p:extLst>
      <p:ext uri="{BB962C8B-B14F-4D97-AF65-F5344CB8AC3E}">
        <p14:creationId xmlns:p14="http://schemas.microsoft.com/office/powerpoint/2010/main" val="23829110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C569184-7094-451E-28C1-879D0D74C164}"/>
              </a:ext>
            </a:extLst>
          </p:cNvPr>
          <p:cNvSpPr>
            <a:spLocks noGrp="1"/>
          </p:cNvSpPr>
          <p:nvPr>
            <p:ph type="title"/>
          </p:nvPr>
        </p:nvSpPr>
        <p:spPr/>
        <p:txBody>
          <a:bodyPr/>
          <a:lstStyle/>
          <a:p>
            <a:r>
              <a:rPr lang="en-US" dirty="0"/>
              <a:t>Using the </a:t>
            </a:r>
            <a:r>
              <a:rPr lang="en-US" dirty="0">
                <a:latin typeface="Consolas" panose="020B0609020204030204" pitchFamily="49" charset="0"/>
                <a:ea typeface="Menlo" panose="020B0609030804020204" pitchFamily="49" charset="0"/>
                <a:cs typeface="Menlo" panose="020B0609030804020204" pitchFamily="49" charset="0"/>
              </a:rPr>
              <a:t>(</a:t>
            </a:r>
            <a:r>
              <a:rPr lang="en-US" dirty="0" err="1">
                <a:latin typeface="Consolas" panose="020B0609020204030204" pitchFamily="49" charset="0"/>
                <a:ea typeface="Menlo" panose="020B0609030804020204" pitchFamily="49" charset="0"/>
                <a:cs typeface="Menlo" panose="020B0609030804020204" pitchFamily="49" charset="0"/>
              </a:rPr>
              <a:t>init</a:t>
            </a:r>
            <a:r>
              <a:rPr lang="en-US" dirty="0">
                <a:latin typeface="Consolas" panose="020B0609020204030204" pitchFamily="49" charset="0"/>
                <a:ea typeface="Menlo" panose="020B0609030804020204" pitchFamily="49" charset="0"/>
                <a:cs typeface="Menlo" panose="020B0609030804020204" pitchFamily="49" charset="0"/>
              </a:rPr>
              <a:t>)</a:t>
            </a:r>
            <a:r>
              <a:rPr lang="en-US" dirty="0"/>
              <a:t> Operator</a:t>
            </a:r>
          </a:p>
        </p:txBody>
      </p:sp>
      <p:sp>
        <p:nvSpPr>
          <p:cNvPr id="2" name="Text Placeholder 1">
            <a:extLst>
              <a:ext uri="{FF2B5EF4-FFF2-40B4-BE49-F238E27FC236}">
                <a16:creationId xmlns:a16="http://schemas.microsoft.com/office/drawing/2014/main" id="{C340D9CD-00C5-F967-3720-40BE93F64240}"/>
              </a:ext>
            </a:extLst>
          </p:cNvPr>
          <p:cNvSpPr>
            <a:spLocks noGrp="1"/>
          </p:cNvSpPr>
          <p:nvPr>
            <p:ph type="body" idx="1"/>
          </p:nvPr>
        </p:nvSpPr>
        <p:spPr/>
        <p:txBody>
          <a:bodyPr/>
          <a:lstStyle/>
          <a:p>
            <a:r>
              <a:rPr lang="en-US" dirty="0"/>
              <a:t>To Create the Empty List Structure</a:t>
            </a:r>
          </a:p>
        </p:txBody>
      </p:sp>
    </p:spTree>
    <p:extLst>
      <p:ext uri="{BB962C8B-B14F-4D97-AF65-F5344CB8AC3E}">
        <p14:creationId xmlns:p14="http://schemas.microsoft.com/office/powerpoint/2010/main" val="38646330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4A08C91-3196-6339-A007-4468B4379AF5}"/>
              </a:ext>
            </a:extLst>
          </p:cNvPr>
          <p:cNvSpPr>
            <a:spLocks noGrp="1"/>
          </p:cNvSpPr>
          <p:nvPr>
            <p:ph type="title"/>
          </p:nvPr>
        </p:nvSpPr>
        <p:spPr/>
        <p:txBody>
          <a:bodyPr/>
          <a:lstStyle/>
          <a:p>
            <a:r>
              <a:rPr lang="en-US" dirty="0"/>
              <a:t>The </a:t>
            </a:r>
            <a:r>
              <a:rPr lang="en-US" dirty="0">
                <a:latin typeface="Consolas" panose="020B0609020204030204" pitchFamily="49" charset="0"/>
                <a:ea typeface="Menlo" panose="020B0609030804020204" pitchFamily="49" charset="0"/>
                <a:cs typeface="Menlo" panose="020B0609030804020204" pitchFamily="49" charset="0"/>
              </a:rPr>
              <a:t>(</a:t>
            </a:r>
            <a:r>
              <a:rPr lang="en-US" dirty="0" err="1">
                <a:latin typeface="Consolas" panose="020B0609020204030204" pitchFamily="49" charset="0"/>
                <a:ea typeface="Menlo" panose="020B0609030804020204" pitchFamily="49" charset="0"/>
                <a:cs typeface="Menlo" panose="020B0609030804020204" pitchFamily="49" charset="0"/>
              </a:rPr>
              <a:t>init</a:t>
            </a:r>
            <a:r>
              <a:rPr lang="en-US" dirty="0">
                <a:latin typeface="Consolas" panose="020B0609020204030204" pitchFamily="49" charset="0"/>
                <a:ea typeface="Menlo" panose="020B0609030804020204" pitchFamily="49" charset="0"/>
                <a:cs typeface="Menlo" panose="020B0609030804020204" pitchFamily="49" charset="0"/>
              </a:rPr>
              <a:t>)</a:t>
            </a:r>
            <a:r>
              <a:rPr lang="en-US" dirty="0"/>
              <a:t> Operator</a:t>
            </a:r>
          </a:p>
        </p:txBody>
      </p:sp>
      <p:sp>
        <p:nvSpPr>
          <p:cNvPr id="2" name="Content Placeholder 1">
            <a:extLst>
              <a:ext uri="{FF2B5EF4-FFF2-40B4-BE49-F238E27FC236}">
                <a16:creationId xmlns:a16="http://schemas.microsoft.com/office/drawing/2014/main" id="{FF230918-E8AB-3585-CD4A-1F19299D0103}"/>
              </a:ext>
            </a:extLst>
          </p:cNvPr>
          <p:cNvSpPr>
            <a:spLocks noGrp="1"/>
          </p:cNvSpPr>
          <p:nvPr>
            <p:ph idx="1"/>
          </p:nvPr>
        </p:nvSpPr>
        <p:spPr/>
        <p:txBody>
          <a:bodyPr>
            <a:normAutofit/>
          </a:bodyPr>
          <a:lstStyle/>
          <a:p>
            <a:r>
              <a:rPr lang="en-US" sz="2400" dirty="0"/>
              <a:t>We want to create our empty list when the agent first starts up.</a:t>
            </a:r>
          </a:p>
          <a:p>
            <a:r>
              <a:rPr lang="en-US" sz="2400" dirty="0"/>
              <a:t>So we’ll define an </a:t>
            </a:r>
            <a:r>
              <a:rPr lang="en-US" sz="2400" dirty="0">
                <a:latin typeface="Consolas" panose="020B0609020204030204" pitchFamily="49" charset="0"/>
                <a:ea typeface="Menlo" panose="020B0609030804020204" pitchFamily="49" charset="0"/>
                <a:cs typeface="Menlo" panose="020B0609030804020204" pitchFamily="49" charset="0"/>
              </a:rPr>
              <a:t>(</a:t>
            </a:r>
            <a:r>
              <a:rPr lang="en-US" sz="2400" dirty="0" err="1">
                <a:latin typeface="Consolas" panose="020B0609020204030204" pitchFamily="49" charset="0"/>
                <a:ea typeface="Menlo" panose="020B0609030804020204" pitchFamily="49" charset="0"/>
                <a:cs typeface="Menlo" panose="020B0609030804020204" pitchFamily="49" charset="0"/>
              </a:rPr>
              <a:t>init</a:t>
            </a:r>
            <a:r>
              <a:rPr lang="en-US" sz="2400" dirty="0">
                <a:latin typeface="Consolas" panose="020B0609020204030204" pitchFamily="49" charset="0"/>
                <a:ea typeface="Menlo" panose="020B0609030804020204" pitchFamily="49" charset="0"/>
                <a:cs typeface="Menlo" panose="020B0609030804020204" pitchFamily="49" charset="0"/>
              </a:rPr>
              <a:t>)</a:t>
            </a:r>
            <a:r>
              <a:rPr lang="en-US" sz="2400" dirty="0"/>
              <a:t> operator:</a:t>
            </a:r>
          </a:p>
          <a:p>
            <a:pPr marL="285750" indent="-285750">
              <a:buFont typeface="Arial" panose="020B0604020202020204" pitchFamily="34" charset="0"/>
              <a:buChar char="•"/>
            </a:pPr>
            <a:r>
              <a:rPr lang="en-US" sz="2400" dirty="0"/>
              <a:t>It will create initial structures that the agent will need later.</a:t>
            </a:r>
          </a:p>
          <a:p>
            <a:pPr marL="285750" indent="-285750">
              <a:buFont typeface="Arial" panose="020B0604020202020204" pitchFamily="34" charset="0"/>
              <a:buChar char="•"/>
            </a:pPr>
            <a:r>
              <a:rPr lang="en-US" sz="2400" dirty="0"/>
              <a:t>The agent should select it before anything else.</a:t>
            </a:r>
          </a:p>
          <a:p>
            <a:endParaRPr lang="en-US" sz="2400" dirty="0"/>
          </a:p>
          <a:p>
            <a:endParaRPr lang="en-US" sz="2400" dirty="0"/>
          </a:p>
          <a:p>
            <a:endParaRPr lang="en-US" sz="2400" dirty="0"/>
          </a:p>
          <a:p>
            <a:r>
              <a:rPr lang="en-US" sz="2400" dirty="0"/>
              <a:t>We can modify the </a:t>
            </a:r>
            <a:r>
              <a:rPr lang="en-US" sz="2400" dirty="0">
                <a:latin typeface="Consolas" panose="020B0609020204030204" pitchFamily="49" charset="0"/>
                <a:ea typeface="Menlo" panose="020B0609030804020204" pitchFamily="49" charset="0"/>
                <a:cs typeface="Menlo" panose="020B0609030804020204" pitchFamily="49" charset="0"/>
              </a:rPr>
              <a:t>(</a:t>
            </a:r>
            <a:r>
              <a:rPr lang="en-US" sz="2400" dirty="0" err="1">
                <a:latin typeface="Consolas" panose="020B0609020204030204" pitchFamily="49" charset="0"/>
                <a:ea typeface="Menlo" panose="020B0609030804020204" pitchFamily="49" charset="0"/>
                <a:cs typeface="Menlo" panose="020B0609030804020204" pitchFamily="49" charset="0"/>
              </a:rPr>
              <a:t>init</a:t>
            </a:r>
            <a:r>
              <a:rPr lang="en-US" sz="2400" dirty="0">
                <a:latin typeface="Consolas" panose="020B0609020204030204" pitchFamily="49" charset="0"/>
                <a:ea typeface="Menlo" panose="020B0609030804020204" pitchFamily="49" charset="0"/>
                <a:cs typeface="Menlo" panose="020B0609030804020204" pitchFamily="49" charset="0"/>
              </a:rPr>
              <a:t>)</a:t>
            </a:r>
            <a:r>
              <a:rPr lang="en-US" sz="2400" dirty="0"/>
              <a:t> operator later to also create any other structures we might want in addition to our list.</a:t>
            </a:r>
          </a:p>
          <a:p>
            <a:pPr marL="285750" indent="-285750">
              <a:buFont typeface="Arial" panose="020B0604020202020204" pitchFamily="34" charset="0"/>
              <a:buChar char="•"/>
            </a:pPr>
            <a:endParaRPr lang="en-US" sz="2400" dirty="0"/>
          </a:p>
        </p:txBody>
      </p:sp>
      <p:sp>
        <p:nvSpPr>
          <p:cNvPr id="4" name="Rectangle 3">
            <a:extLst>
              <a:ext uri="{FF2B5EF4-FFF2-40B4-BE49-F238E27FC236}">
                <a16:creationId xmlns:a16="http://schemas.microsoft.com/office/drawing/2014/main" id="{F2FF3AAC-BEFC-BDE1-444E-07BA261201D5}"/>
              </a:ext>
            </a:extLst>
          </p:cNvPr>
          <p:cNvSpPr/>
          <p:nvPr/>
        </p:nvSpPr>
        <p:spPr bwMode="gray">
          <a:xfrm>
            <a:off x="4047744" y="3429000"/>
            <a:ext cx="4096512" cy="836373"/>
          </a:xfrm>
          <a:prstGeom prst="rect">
            <a:avLst/>
          </a:prstGeom>
          <a:solidFill>
            <a:schemeClr val="bg2"/>
          </a:solidFill>
          <a:ln w="57150" cap="rnd">
            <a:solidFill>
              <a:schemeClr val="tx2"/>
            </a:solidFill>
            <a:round/>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600"/>
              </a:spcBef>
            </a:pPr>
            <a:r>
              <a:rPr lang="en-US" sz="2000" b="1" dirty="0">
                <a:solidFill>
                  <a:schemeClr val="accent6"/>
                </a:solidFill>
                <a:latin typeface="+mj-lt"/>
                <a:ea typeface="Menlo" panose="020B0609030804020204" pitchFamily="49" charset="0"/>
                <a:cs typeface="Menlo" panose="020B0609030804020204" pitchFamily="49" charset="0"/>
              </a:rPr>
              <a:t>Most Soar agents use an </a:t>
            </a:r>
            <a:r>
              <a:rPr lang="en-US" sz="2000" b="1" dirty="0">
                <a:solidFill>
                  <a:schemeClr val="accent6"/>
                </a:solidFill>
                <a:latin typeface="Consolas" panose="020B0609020204030204" pitchFamily="49" charset="0"/>
                <a:ea typeface="Menlo" panose="020B0609030804020204" pitchFamily="49" charset="0"/>
                <a:cs typeface="Menlo" panose="020B0609030804020204" pitchFamily="49" charset="0"/>
              </a:rPr>
              <a:t>(</a:t>
            </a:r>
            <a:r>
              <a:rPr lang="en-US" sz="2000" b="1" dirty="0" err="1">
                <a:solidFill>
                  <a:schemeClr val="accent6"/>
                </a:solidFill>
                <a:latin typeface="Consolas" panose="020B0609020204030204" pitchFamily="49" charset="0"/>
                <a:ea typeface="Menlo" panose="020B0609030804020204" pitchFamily="49" charset="0"/>
                <a:cs typeface="Menlo" panose="020B0609030804020204" pitchFamily="49" charset="0"/>
              </a:rPr>
              <a:t>init</a:t>
            </a:r>
            <a:r>
              <a:rPr lang="en-US" sz="2000" b="1" dirty="0">
                <a:solidFill>
                  <a:schemeClr val="accent6"/>
                </a:solidFill>
                <a:latin typeface="Consolas" panose="020B0609020204030204" pitchFamily="49" charset="0"/>
                <a:ea typeface="Menlo" panose="020B0609030804020204" pitchFamily="49" charset="0"/>
                <a:cs typeface="Menlo" panose="020B0609030804020204" pitchFamily="49" charset="0"/>
              </a:rPr>
              <a:t>)</a:t>
            </a:r>
            <a:r>
              <a:rPr lang="en-US" sz="2000" b="1" dirty="0">
                <a:solidFill>
                  <a:schemeClr val="accent6"/>
                </a:solidFill>
                <a:latin typeface="+mj-lt"/>
                <a:ea typeface="Menlo" panose="020B0609030804020204" pitchFamily="49" charset="0"/>
                <a:cs typeface="Menlo" panose="020B0609030804020204" pitchFamily="49" charset="0"/>
              </a:rPr>
              <a:t> operator of some sort.</a:t>
            </a:r>
          </a:p>
        </p:txBody>
      </p:sp>
    </p:spTree>
    <p:extLst>
      <p:ext uri="{BB962C8B-B14F-4D97-AF65-F5344CB8AC3E}">
        <p14:creationId xmlns:p14="http://schemas.microsoft.com/office/powerpoint/2010/main" val="8777829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C569184-7094-451E-28C1-879D0D74C164}"/>
              </a:ext>
            </a:extLst>
          </p:cNvPr>
          <p:cNvSpPr>
            <a:spLocks noGrp="1"/>
          </p:cNvSpPr>
          <p:nvPr>
            <p:ph type="title"/>
          </p:nvPr>
        </p:nvSpPr>
        <p:spPr/>
        <p:txBody>
          <a:bodyPr/>
          <a:lstStyle/>
          <a:p>
            <a:r>
              <a:rPr lang="en-US" dirty="0"/>
              <a:t>Using the Require Preference</a:t>
            </a:r>
          </a:p>
        </p:txBody>
      </p:sp>
      <p:sp>
        <p:nvSpPr>
          <p:cNvPr id="2" name="Text Placeholder 1">
            <a:extLst>
              <a:ext uri="{FF2B5EF4-FFF2-40B4-BE49-F238E27FC236}">
                <a16:creationId xmlns:a16="http://schemas.microsoft.com/office/drawing/2014/main" id="{C340D9CD-00C5-F967-3720-40BE93F64240}"/>
              </a:ext>
            </a:extLst>
          </p:cNvPr>
          <p:cNvSpPr>
            <a:spLocks noGrp="1"/>
          </p:cNvSpPr>
          <p:nvPr>
            <p:ph type="body" idx="1"/>
          </p:nvPr>
        </p:nvSpPr>
        <p:spPr/>
        <p:txBody>
          <a:bodyPr/>
          <a:lstStyle/>
          <a:p>
            <a:r>
              <a:rPr lang="en-US" dirty="0"/>
              <a:t>To Guarantee an Operator is Selected First</a:t>
            </a:r>
          </a:p>
        </p:txBody>
      </p:sp>
    </p:spTree>
    <p:extLst>
      <p:ext uri="{BB962C8B-B14F-4D97-AF65-F5344CB8AC3E}">
        <p14:creationId xmlns:p14="http://schemas.microsoft.com/office/powerpoint/2010/main" val="9850705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702842E-8E21-9D9C-56B8-383493CCB88B}"/>
              </a:ext>
            </a:extLst>
          </p:cNvPr>
          <p:cNvSpPr>
            <a:spLocks noGrp="1"/>
          </p:cNvSpPr>
          <p:nvPr>
            <p:ph type="title"/>
          </p:nvPr>
        </p:nvSpPr>
        <p:spPr/>
        <p:txBody>
          <a:bodyPr/>
          <a:lstStyle/>
          <a:p>
            <a:r>
              <a:rPr lang="en-US" dirty="0"/>
              <a:t>The Require Preference</a:t>
            </a:r>
          </a:p>
        </p:txBody>
      </p:sp>
      <p:sp>
        <p:nvSpPr>
          <p:cNvPr id="5" name="Content Placeholder 4">
            <a:extLst>
              <a:ext uri="{FF2B5EF4-FFF2-40B4-BE49-F238E27FC236}">
                <a16:creationId xmlns:a16="http://schemas.microsoft.com/office/drawing/2014/main" id="{B3BA4A31-FFF2-181D-4399-B6F8409BDA87}"/>
              </a:ext>
            </a:extLst>
          </p:cNvPr>
          <p:cNvSpPr>
            <a:spLocks noGrp="1"/>
          </p:cNvSpPr>
          <p:nvPr>
            <p:ph idx="1"/>
          </p:nvPr>
        </p:nvSpPr>
        <p:spPr>
          <a:xfrm>
            <a:off x="1524000" y="1557210"/>
            <a:ext cx="9144000" cy="4203510"/>
          </a:xfrm>
        </p:spPr>
        <p:txBody>
          <a:bodyPr>
            <a:normAutofit/>
          </a:bodyPr>
          <a:lstStyle/>
          <a:p>
            <a:r>
              <a:rPr lang="en-US" dirty="0"/>
              <a:t>Require (“</a:t>
            </a:r>
            <a:r>
              <a:rPr lang="en-US" b="1" dirty="0"/>
              <a:t>!</a:t>
            </a:r>
            <a:r>
              <a:rPr lang="en-US" dirty="0"/>
              <a:t>”) is a unary preferences we can use when proposing an operator.</a:t>
            </a:r>
          </a:p>
          <a:p>
            <a:r>
              <a:rPr lang="en-US" dirty="0"/>
              <a:t>It guarantees that any operator with that preference is selected over other operators.</a:t>
            </a:r>
          </a:p>
          <a:p>
            <a:pPr marL="285750" indent="-285750">
              <a:buFont typeface="Arial" panose="020B0604020202020204" pitchFamily="34" charset="0"/>
              <a:buChar char="•"/>
            </a:pPr>
            <a:r>
              <a:rPr lang="en-US" dirty="0"/>
              <a:t>If more than one operator has the Require preference at once, this creates an impasse.</a:t>
            </a:r>
          </a:p>
          <a:p>
            <a:endParaRPr lang="en-US" dirty="0"/>
          </a:p>
          <a:p>
            <a:endParaRPr lang="en-US" dirty="0"/>
          </a:p>
          <a:p>
            <a:endParaRPr lang="en-US" dirty="0"/>
          </a:p>
          <a:p>
            <a:endParaRPr lang="en-US" dirty="0"/>
          </a:p>
          <a:p>
            <a:endParaRPr lang="en-US" dirty="0"/>
          </a:p>
          <a:p>
            <a:endParaRPr lang="en-US" dirty="0"/>
          </a:p>
          <a:p>
            <a:endParaRPr lang="en-US" dirty="0"/>
          </a:p>
          <a:p>
            <a:r>
              <a:rPr lang="en-US" dirty="0"/>
              <a:t>It is a great way to guarantee that our </a:t>
            </a:r>
            <a:r>
              <a:rPr lang="en-US" dirty="0">
                <a:latin typeface="Consolas" panose="020B0609020204030204" pitchFamily="49" charset="0"/>
              </a:rPr>
              <a:t>(</a:t>
            </a:r>
            <a:r>
              <a:rPr lang="en-US" dirty="0" err="1">
                <a:latin typeface="Consolas" panose="020B0609020204030204" pitchFamily="49" charset="0"/>
                <a:ea typeface="Menlo" panose="020B0609030804020204" pitchFamily="49" charset="0"/>
                <a:cs typeface="Menlo" panose="020B0609030804020204" pitchFamily="49" charset="0"/>
              </a:rPr>
              <a:t>init</a:t>
            </a:r>
            <a:r>
              <a:rPr lang="en-US" dirty="0">
                <a:latin typeface="Consolas" panose="020B0609020204030204" pitchFamily="49" charset="0"/>
              </a:rPr>
              <a:t>)</a:t>
            </a:r>
            <a:r>
              <a:rPr lang="en-US" dirty="0"/>
              <a:t> operator is selected before other operators.</a:t>
            </a:r>
          </a:p>
          <a:p>
            <a:pPr marL="285750" indent="-285750">
              <a:buFont typeface="Arial" panose="020B0604020202020204" pitchFamily="34" charset="0"/>
              <a:buChar char="•"/>
            </a:pPr>
            <a:endParaRPr lang="en-US" dirty="0"/>
          </a:p>
        </p:txBody>
      </p:sp>
      <p:sp>
        <p:nvSpPr>
          <p:cNvPr id="6" name="Content Placeholder 5">
            <a:extLst>
              <a:ext uri="{FF2B5EF4-FFF2-40B4-BE49-F238E27FC236}">
                <a16:creationId xmlns:a16="http://schemas.microsoft.com/office/drawing/2014/main" id="{61B26178-B61D-1AE1-57B7-884E904E8A47}"/>
              </a:ext>
            </a:extLst>
          </p:cNvPr>
          <p:cNvSpPr txBox="1">
            <a:spLocks/>
          </p:cNvSpPr>
          <p:nvPr/>
        </p:nvSpPr>
        <p:spPr bwMode="gray">
          <a:xfrm>
            <a:off x="3041904" y="2817602"/>
            <a:ext cx="6108192" cy="2058295"/>
          </a:xfrm>
          <a:prstGeom prst="rect">
            <a:avLst/>
          </a:prstGeom>
        </p:spPr>
        <p:txBody>
          <a:bodyPr vert="horz" lIns="0" tIns="0" rIns="0" bIns="0" rtlCol="0">
            <a:normAutofit/>
          </a:bodyPr>
          <a:lstStyle>
            <a:lvl1pPr marL="0" indent="0" algn="l" defTabSz="914400" rtl="0" eaLnBrk="1" latinLnBrk="0" hangingPunct="1">
              <a:lnSpc>
                <a:spcPct val="100000"/>
              </a:lnSpc>
              <a:spcBef>
                <a:spcPts val="600"/>
              </a:spcBef>
              <a:buFont typeface="Arial" panose="020B0604020202020204" pitchFamily="34" charset="0"/>
              <a:buNone/>
              <a:defRPr sz="1800" kern="1200">
                <a:solidFill>
                  <a:schemeClr val="tx1"/>
                </a:solidFill>
                <a:latin typeface="+mn-lt"/>
                <a:ea typeface="+mn-ea"/>
                <a:cs typeface="+mn-cs"/>
              </a:defRPr>
            </a:lvl1pPr>
            <a:lvl2pPr marL="228600" indent="-228600" algn="l" defTabSz="914400" rtl="0" eaLnBrk="1" latinLnBrk="0" hangingPunct="1">
              <a:lnSpc>
                <a:spcPct val="100000"/>
              </a:lnSpc>
              <a:spcBef>
                <a:spcPts val="600"/>
              </a:spcBef>
              <a:buClr>
                <a:schemeClr val="tx1"/>
              </a:buClr>
              <a:buFont typeface="Arial" panose="020B0604020202020204" pitchFamily="34" charset="0"/>
              <a:buChar char="•"/>
              <a:defRPr sz="1800" kern="1200">
                <a:solidFill>
                  <a:schemeClr val="tx1"/>
                </a:solidFill>
                <a:latin typeface="+mn-lt"/>
                <a:ea typeface="+mn-ea"/>
                <a:cs typeface="+mn-cs"/>
              </a:defRPr>
            </a:lvl2pPr>
            <a:lvl3pPr marL="231775" indent="0" algn="l" defTabSz="914400" rtl="0" eaLnBrk="1" latinLnBrk="0" hangingPunct="1">
              <a:lnSpc>
                <a:spcPct val="100000"/>
              </a:lnSpc>
              <a:spcBef>
                <a:spcPts val="600"/>
              </a:spcBef>
              <a:buFontTx/>
              <a:buNone/>
              <a:defRPr sz="1800" kern="1200">
                <a:solidFill>
                  <a:schemeClr val="tx1"/>
                </a:solidFill>
                <a:latin typeface="+mn-lt"/>
                <a:ea typeface="+mn-ea"/>
                <a:cs typeface="+mn-cs"/>
              </a:defRPr>
            </a:lvl3pPr>
            <a:lvl4pPr marL="457200" indent="-228600" algn="l" defTabSz="914400" rtl="0" eaLnBrk="1" latinLnBrk="0" hangingPunct="1">
              <a:lnSpc>
                <a:spcPct val="100000"/>
              </a:lnSpc>
              <a:spcBef>
                <a:spcPts val="600"/>
              </a:spcBef>
              <a:buClr>
                <a:schemeClr val="tx1"/>
              </a:buClr>
              <a:buFont typeface="Arial" panose="020B0604020202020204" pitchFamily="34" charset="0"/>
              <a:buChar char="–"/>
              <a:defRPr sz="1600" kern="1200">
                <a:solidFill>
                  <a:schemeClr val="tx1"/>
                </a:solidFill>
                <a:latin typeface="+mn-lt"/>
                <a:ea typeface="+mn-ea"/>
                <a:cs typeface="+mn-cs"/>
              </a:defRPr>
            </a:lvl4pPr>
            <a:lvl5pPr marL="688975" indent="-228600" algn="l" defTabSz="914400" rtl="0" eaLnBrk="1" latinLnBrk="0" hangingPunct="1">
              <a:lnSpc>
                <a:spcPct val="100000"/>
              </a:lnSpc>
              <a:spcBef>
                <a:spcPts val="600"/>
              </a:spcBef>
              <a:buClr>
                <a:schemeClr val="tx1"/>
              </a:buClr>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Tx/>
              <a:buNone/>
              <a:defRPr/>
            </a:pPr>
            <a:r>
              <a:rPr lang="en-US" sz="2000" dirty="0" err="1">
                <a:solidFill>
                  <a:srgbClr val="5A5A5A"/>
                </a:solidFill>
                <a:latin typeface="Consolas" panose="020B0609020204030204" pitchFamily="49" charset="0"/>
                <a:ea typeface="Menlo" panose="020B0609030804020204" pitchFamily="49" charset="0"/>
                <a:cs typeface="Menlo" panose="020B0609030804020204" pitchFamily="49" charset="0"/>
              </a:rPr>
              <a:t>sp</a:t>
            </a:r>
            <a:r>
              <a:rPr lang="en-US" sz="2000" dirty="0">
                <a:solidFill>
                  <a:srgbClr val="5A5A5A"/>
                </a:solidFill>
                <a:latin typeface="Consolas" panose="020B0609020204030204" pitchFamily="49" charset="0"/>
                <a:ea typeface="Menlo" panose="020B0609030804020204" pitchFamily="49" charset="0"/>
                <a:cs typeface="Menlo" panose="020B0609030804020204" pitchFamily="49" charset="0"/>
              </a:rPr>
              <a:t> {propose*my-required-operator</a:t>
            </a:r>
          </a:p>
          <a:p>
            <a:pPr>
              <a:defRPr/>
            </a:pPr>
            <a:r>
              <a:rPr lang="en-US" sz="2000" dirty="0">
                <a:solidFill>
                  <a:srgbClr val="5A5A5A"/>
                </a:solidFill>
                <a:latin typeface="Consolas" panose="020B0609020204030204" pitchFamily="49" charset="0"/>
                <a:ea typeface="Menlo" panose="020B0609030804020204" pitchFamily="49" charset="0"/>
                <a:cs typeface="Menlo" panose="020B0609030804020204" pitchFamily="49" charset="0"/>
              </a:rPr>
              <a:t>    (state &lt;s&gt; ^type state)</a:t>
            </a:r>
          </a:p>
          <a:p>
            <a:pPr>
              <a:buFontTx/>
              <a:buNone/>
              <a:defRPr/>
            </a:pPr>
            <a:r>
              <a:rPr lang="en-US" sz="2000" dirty="0">
                <a:solidFill>
                  <a:srgbClr val="5A5A5A"/>
                </a:solidFill>
                <a:latin typeface="Consolas" panose="020B0609020204030204" pitchFamily="49" charset="0"/>
                <a:ea typeface="Menlo" panose="020B0609030804020204" pitchFamily="49" charset="0"/>
                <a:cs typeface="Menlo" panose="020B0609030804020204" pitchFamily="49" charset="0"/>
              </a:rPr>
              <a:t>    --&gt;</a:t>
            </a:r>
          </a:p>
          <a:p>
            <a:pPr>
              <a:buFontTx/>
              <a:buNone/>
              <a:defRPr/>
            </a:pPr>
            <a:r>
              <a:rPr lang="en-US" sz="2000" dirty="0">
                <a:solidFill>
                  <a:srgbClr val="5A5A5A"/>
                </a:solidFill>
                <a:latin typeface="Consolas" panose="020B0609020204030204" pitchFamily="49" charset="0"/>
                <a:ea typeface="Menlo" panose="020B0609030804020204" pitchFamily="49" charset="0"/>
                <a:cs typeface="Menlo" panose="020B0609030804020204" pitchFamily="49" charset="0"/>
              </a:rPr>
              <a:t>    (&lt;s&gt; ^operator &lt;o&gt; + </a:t>
            </a:r>
            <a:r>
              <a:rPr lang="en-US" sz="2000" b="1" dirty="0">
                <a:solidFill>
                  <a:srgbClr val="5A5A5A"/>
                </a:solidFill>
                <a:latin typeface="Consolas" panose="020B0609020204030204" pitchFamily="49" charset="0"/>
                <a:ea typeface="Menlo" panose="020B0609030804020204" pitchFamily="49" charset="0"/>
                <a:cs typeface="Menlo" panose="020B0609030804020204" pitchFamily="49" charset="0"/>
              </a:rPr>
              <a:t>!</a:t>
            </a:r>
            <a:r>
              <a:rPr lang="en-US" sz="2000" dirty="0">
                <a:solidFill>
                  <a:srgbClr val="5A5A5A"/>
                </a:solidFill>
                <a:latin typeface="Consolas" panose="020B0609020204030204" pitchFamily="49" charset="0"/>
                <a:ea typeface="Menlo" panose="020B0609030804020204" pitchFamily="49" charset="0"/>
                <a:cs typeface="Menlo" panose="020B0609030804020204" pitchFamily="49" charset="0"/>
              </a:rPr>
              <a:t>)</a:t>
            </a:r>
          </a:p>
          <a:p>
            <a:pPr>
              <a:buFontTx/>
              <a:buNone/>
              <a:defRPr/>
            </a:pPr>
            <a:r>
              <a:rPr lang="en-US" sz="2000" dirty="0">
                <a:solidFill>
                  <a:srgbClr val="5A5A5A"/>
                </a:solidFill>
                <a:latin typeface="Consolas" panose="020B0609020204030204" pitchFamily="49" charset="0"/>
                <a:ea typeface="Menlo" panose="020B0609030804020204" pitchFamily="49" charset="0"/>
                <a:cs typeface="Menlo" panose="020B0609030804020204" pitchFamily="49" charset="0"/>
              </a:rPr>
              <a:t>    (&lt;o&gt; ^name |my-required-operator|)}</a:t>
            </a:r>
          </a:p>
        </p:txBody>
      </p:sp>
      <p:cxnSp>
        <p:nvCxnSpPr>
          <p:cNvPr id="7" name="Straight Connector 6">
            <a:extLst>
              <a:ext uri="{FF2B5EF4-FFF2-40B4-BE49-F238E27FC236}">
                <a16:creationId xmlns:a16="http://schemas.microsoft.com/office/drawing/2014/main" id="{4E7A1F27-A4FD-1603-0A57-F2CDC90029AC}"/>
              </a:ext>
            </a:extLst>
          </p:cNvPr>
          <p:cNvCxnSpPr>
            <a:cxnSpLocks/>
            <a:stCxn id="8" idx="1"/>
          </p:cNvCxnSpPr>
          <p:nvPr/>
        </p:nvCxnSpPr>
        <p:spPr bwMode="gray">
          <a:xfrm flipH="1">
            <a:off x="7059168" y="3132618"/>
            <a:ext cx="1594107" cy="898410"/>
          </a:xfrm>
          <a:prstGeom prst="line">
            <a:avLst/>
          </a:prstGeom>
          <a:ln w="57150" cap="rnd">
            <a:solidFill>
              <a:schemeClr val="tx2"/>
            </a:solidFill>
            <a:round/>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8E04B088-0CE9-645B-7D36-DB4AA3E44FF0}"/>
              </a:ext>
            </a:extLst>
          </p:cNvPr>
          <p:cNvSpPr/>
          <p:nvPr/>
        </p:nvSpPr>
        <p:spPr bwMode="gray">
          <a:xfrm>
            <a:off x="8653275" y="2931079"/>
            <a:ext cx="2014725" cy="403077"/>
          </a:xfrm>
          <a:prstGeom prst="rect">
            <a:avLst/>
          </a:prstGeom>
          <a:solidFill>
            <a:schemeClr val="bg2"/>
          </a:solidFill>
          <a:ln w="57150" cap="rnd">
            <a:solidFill>
              <a:schemeClr val="tx2"/>
            </a:solidFill>
            <a:round/>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600"/>
              </a:spcBef>
            </a:pPr>
            <a:r>
              <a:rPr lang="en-US" sz="2000" b="1" dirty="0">
                <a:solidFill>
                  <a:schemeClr val="accent6"/>
                </a:solidFill>
                <a:latin typeface="+mj-lt"/>
                <a:ea typeface="Menlo" panose="020B0609030804020204" pitchFamily="49" charset="0"/>
                <a:cs typeface="Menlo" panose="020B0609030804020204" pitchFamily="49" charset="0"/>
              </a:rPr>
              <a:t>Require</a:t>
            </a:r>
          </a:p>
        </p:txBody>
      </p:sp>
    </p:spTree>
    <p:extLst>
      <p:ext uri="{BB962C8B-B14F-4D97-AF65-F5344CB8AC3E}">
        <p14:creationId xmlns:p14="http://schemas.microsoft.com/office/powerpoint/2010/main" val="19137849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367FBDD-8731-F70D-E946-1CC4C45EAB9B}"/>
              </a:ext>
            </a:extLst>
          </p:cNvPr>
          <p:cNvSpPr>
            <a:spLocks noGrp="1"/>
          </p:cNvSpPr>
          <p:nvPr>
            <p:ph type="title"/>
          </p:nvPr>
        </p:nvSpPr>
        <p:spPr/>
        <p:txBody>
          <a:bodyPr/>
          <a:lstStyle/>
          <a:p>
            <a:r>
              <a:rPr lang="en-US" dirty="0"/>
              <a:t>Let’s Write Some Code!</a:t>
            </a:r>
          </a:p>
        </p:txBody>
      </p:sp>
      <p:sp>
        <p:nvSpPr>
          <p:cNvPr id="2" name="Content Placeholder 1">
            <a:extLst>
              <a:ext uri="{FF2B5EF4-FFF2-40B4-BE49-F238E27FC236}">
                <a16:creationId xmlns:a16="http://schemas.microsoft.com/office/drawing/2014/main" id="{1919ADC8-5AEA-4054-2061-56C3302B0A76}"/>
              </a:ext>
            </a:extLst>
          </p:cNvPr>
          <p:cNvSpPr>
            <a:spLocks noGrp="1"/>
          </p:cNvSpPr>
          <p:nvPr>
            <p:ph idx="1"/>
          </p:nvPr>
        </p:nvSpPr>
        <p:spPr>
          <a:xfrm>
            <a:off x="1252728" y="1343026"/>
            <a:ext cx="9953244" cy="4490846"/>
          </a:xfrm>
        </p:spPr>
        <p:txBody>
          <a:bodyPr>
            <a:normAutofit fontScale="92500" lnSpcReduction="20000"/>
          </a:bodyPr>
          <a:lstStyle/>
          <a:p>
            <a:pPr marL="457200" indent="-457200">
              <a:buFont typeface="+mj-lt"/>
              <a:buAutoNum type="arabicPeriod"/>
            </a:pPr>
            <a:r>
              <a:rPr lang="en-US" sz="2400" dirty="0"/>
              <a:t>Open your </a:t>
            </a:r>
            <a:r>
              <a:rPr lang="en-US" sz="2400" dirty="0" err="1">
                <a:latin typeface="Consolas" panose="020B0609020204030204" pitchFamily="49" charset="0"/>
                <a:ea typeface="Menlo" panose="020B0609030804020204" pitchFamily="49" charset="0"/>
                <a:cs typeface="Menlo" panose="020B0609030804020204" pitchFamily="49" charset="0"/>
              </a:rPr>
              <a:t>agent_starter.soar</a:t>
            </a:r>
            <a:r>
              <a:rPr lang="en-US" sz="2400" dirty="0"/>
              <a:t> file and look at the </a:t>
            </a:r>
            <a:r>
              <a:rPr lang="en-US" sz="2400" u="sng" dirty="0"/>
              <a:t>first 2 rules</a:t>
            </a:r>
            <a:r>
              <a:rPr lang="en-US" sz="2400" dirty="0"/>
              <a:t>.</a:t>
            </a:r>
          </a:p>
          <a:p>
            <a:pPr marL="685800" lvl="1" indent="-457200"/>
            <a:r>
              <a:rPr lang="en-US" sz="2400" dirty="0"/>
              <a:t>They are propose and apply rule shells for an </a:t>
            </a:r>
            <a:r>
              <a:rPr lang="en-US" sz="2400" dirty="0">
                <a:latin typeface="Consolas" panose="020B0609020204030204" pitchFamily="49" charset="0"/>
              </a:rPr>
              <a:t>(</a:t>
            </a:r>
            <a:r>
              <a:rPr lang="en-US" sz="2400" dirty="0" err="1">
                <a:latin typeface="Consolas" panose="020B0609020204030204" pitchFamily="49" charset="0"/>
                <a:ea typeface="Menlo" panose="020B0609030804020204" pitchFamily="49" charset="0"/>
                <a:cs typeface="Menlo" panose="020B0609030804020204" pitchFamily="49" charset="0"/>
              </a:rPr>
              <a:t>init</a:t>
            </a:r>
            <a:r>
              <a:rPr lang="en-US" sz="2400" dirty="0">
                <a:latin typeface="Consolas" panose="020B0609020204030204" pitchFamily="49" charset="0"/>
              </a:rPr>
              <a:t>)</a:t>
            </a:r>
            <a:r>
              <a:rPr lang="en-US" sz="2400" dirty="0"/>
              <a:t> operator.</a:t>
            </a:r>
          </a:p>
          <a:p>
            <a:pPr marL="457200" indent="-457200">
              <a:buFont typeface="+mj-lt"/>
              <a:buAutoNum type="arabicPeriod"/>
            </a:pPr>
            <a:r>
              <a:rPr lang="en-US" sz="2400" dirty="0"/>
              <a:t>Fill out the rules as instructed in comments so </a:t>
            </a:r>
            <a:r>
              <a:rPr lang="en-US" sz="2400" dirty="0">
                <a:latin typeface="Consolas" panose="020B0609020204030204" pitchFamily="49" charset="0"/>
              </a:rPr>
              <a:t>(</a:t>
            </a:r>
            <a:r>
              <a:rPr lang="en-US" sz="2400" dirty="0" err="1">
                <a:latin typeface="Consolas" panose="020B0609020204030204" pitchFamily="49" charset="0"/>
                <a:ea typeface="Menlo" panose="020B0609030804020204" pitchFamily="49" charset="0"/>
                <a:cs typeface="Menlo" panose="020B0609030804020204" pitchFamily="49" charset="0"/>
              </a:rPr>
              <a:t>init</a:t>
            </a:r>
            <a:r>
              <a:rPr lang="en-US" sz="2400" dirty="0">
                <a:latin typeface="Consolas" panose="020B0609020204030204" pitchFamily="49" charset="0"/>
              </a:rPr>
              <a:t>)</a:t>
            </a:r>
            <a:r>
              <a:rPr lang="en-US" sz="2400" dirty="0"/>
              <a:t> creates an empty list.</a:t>
            </a:r>
          </a:p>
          <a:p>
            <a:pPr marL="457200" indent="-457200">
              <a:buFont typeface="+mj-lt"/>
              <a:buAutoNum type="arabicPeriod"/>
            </a:pPr>
            <a:r>
              <a:rPr lang="en-US" sz="2400" dirty="0"/>
              <a:t>Run the agent for 2 steps to test it</a:t>
            </a:r>
          </a:p>
          <a:p>
            <a:pPr marL="685800" lvl="1" indent="-457200"/>
            <a:r>
              <a:rPr lang="en-US" sz="2400" dirty="0"/>
              <a:t>After 2 steps, enter the command “</a:t>
            </a:r>
            <a:r>
              <a:rPr lang="en-US" sz="2400" dirty="0">
                <a:latin typeface="Consolas" panose="020B0609020204030204" pitchFamily="49" charset="0"/>
                <a:ea typeface="Menlo" panose="020B0609030804020204" pitchFamily="49" charset="0"/>
                <a:cs typeface="Menlo" panose="020B0609030804020204" pitchFamily="49" charset="0"/>
              </a:rPr>
              <a:t>print S1 -d 2</a:t>
            </a:r>
            <a:r>
              <a:rPr lang="en-US" sz="2400" dirty="0"/>
              <a:t>” into the debugger to see if your apply rule worked. You should see the following output:</a:t>
            </a:r>
          </a:p>
          <a:p>
            <a:pPr marL="685800" lvl="1" indent="-457200">
              <a:buFont typeface="+mj-lt"/>
              <a:buAutoNum type="arabicPeriod"/>
            </a:pPr>
            <a:endParaRPr lang="en-US" sz="2400" dirty="0"/>
          </a:p>
          <a:p>
            <a:pPr marL="685800" lvl="1" indent="-457200">
              <a:buFont typeface="+mj-lt"/>
              <a:buAutoNum type="arabicPeriod"/>
            </a:pPr>
            <a:endParaRPr lang="en-US" sz="2400" dirty="0"/>
          </a:p>
          <a:p>
            <a:pPr lvl="1" indent="0">
              <a:buNone/>
            </a:pPr>
            <a:endParaRPr lang="en-US" sz="2400" dirty="0"/>
          </a:p>
          <a:p>
            <a:pPr lvl="1" indent="0">
              <a:buNone/>
            </a:pPr>
            <a:endParaRPr lang="en-US" sz="2400" dirty="0"/>
          </a:p>
          <a:p>
            <a:pPr lvl="1" indent="0">
              <a:buNone/>
            </a:pPr>
            <a:endParaRPr lang="en-US" sz="2400" dirty="0"/>
          </a:p>
          <a:p>
            <a:pPr lvl="1" indent="0">
              <a:buNone/>
            </a:pPr>
            <a:endParaRPr lang="en-US" sz="2400" dirty="0"/>
          </a:p>
          <a:p>
            <a:pPr marL="457200" indent="-457200">
              <a:buFont typeface="+mj-lt"/>
              <a:buAutoNum type="arabicPeriod"/>
            </a:pPr>
            <a:r>
              <a:rPr lang="en-US" sz="2400" dirty="0"/>
              <a:t>Proceed to the next slide when you are done.</a:t>
            </a:r>
          </a:p>
        </p:txBody>
      </p:sp>
      <p:pic>
        <p:nvPicPr>
          <p:cNvPr id="4" name="Picture 3">
            <a:extLst>
              <a:ext uri="{FF2B5EF4-FFF2-40B4-BE49-F238E27FC236}">
                <a16:creationId xmlns:a16="http://schemas.microsoft.com/office/drawing/2014/main" id="{1E26E858-74D6-0321-C70E-58475E78073B}"/>
              </a:ext>
            </a:extLst>
          </p:cNvPr>
          <p:cNvPicPr>
            <a:picLocks noChangeAspect="1"/>
          </p:cNvPicPr>
          <p:nvPr/>
        </p:nvPicPr>
        <p:blipFill rotWithShape="1">
          <a:blip r:embed="rId2"/>
          <a:srcRect t="13685" r="27646"/>
          <a:stretch/>
        </p:blipFill>
        <p:spPr>
          <a:xfrm>
            <a:off x="3279256" y="3416461"/>
            <a:ext cx="5633487" cy="1672748"/>
          </a:xfrm>
          <a:prstGeom prst="rect">
            <a:avLst/>
          </a:prstGeom>
          <a:ln>
            <a:solidFill>
              <a:schemeClr val="tx1"/>
            </a:solidFill>
          </a:ln>
          <a:effectLst>
            <a:outerShdw blurRad="292100" dist="139700" dir="2700000" algn="tl" rotWithShape="0">
              <a:srgbClr val="333333">
                <a:alpha val="65000"/>
              </a:srgbClr>
            </a:outerShdw>
          </a:effectLst>
        </p:spPr>
      </p:pic>
      <p:sp>
        <p:nvSpPr>
          <p:cNvPr id="5" name="Rectangle 4">
            <a:extLst>
              <a:ext uri="{FF2B5EF4-FFF2-40B4-BE49-F238E27FC236}">
                <a16:creationId xmlns:a16="http://schemas.microsoft.com/office/drawing/2014/main" id="{9D2BA974-BA64-A937-2661-A5BBDF418018}"/>
              </a:ext>
            </a:extLst>
          </p:cNvPr>
          <p:cNvSpPr/>
          <p:nvPr/>
        </p:nvSpPr>
        <p:spPr bwMode="gray">
          <a:xfrm>
            <a:off x="4138366" y="3693591"/>
            <a:ext cx="2280251" cy="287455"/>
          </a:xfrm>
          <a:prstGeom prst="rect">
            <a:avLst/>
          </a:prstGeom>
          <a:noFill/>
          <a:ln w="57150" cap="rnd">
            <a:solidFill>
              <a:schemeClr val="tx2"/>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endParaRPr lang="en-US" sz="1400" b="0" i="0" u="none" baseline="0" dirty="0">
              <a:solidFill>
                <a:srgbClr val="FFFFFF"/>
              </a:solidFill>
            </a:endParaRPr>
          </a:p>
        </p:txBody>
      </p:sp>
      <p:sp>
        <p:nvSpPr>
          <p:cNvPr id="7" name="Rectangle 6">
            <a:extLst>
              <a:ext uri="{FF2B5EF4-FFF2-40B4-BE49-F238E27FC236}">
                <a16:creationId xmlns:a16="http://schemas.microsoft.com/office/drawing/2014/main" id="{9947BDC1-7A8D-0646-E119-DE7E924305D3}"/>
              </a:ext>
            </a:extLst>
          </p:cNvPr>
          <p:cNvSpPr/>
          <p:nvPr/>
        </p:nvSpPr>
        <p:spPr bwMode="gray">
          <a:xfrm>
            <a:off x="3560599" y="4725709"/>
            <a:ext cx="1737265" cy="358640"/>
          </a:xfrm>
          <a:prstGeom prst="rect">
            <a:avLst/>
          </a:prstGeom>
          <a:noFill/>
          <a:ln w="57150" cap="rnd">
            <a:solidFill>
              <a:schemeClr val="tx2"/>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endParaRPr lang="en-US" sz="1400" b="0" i="0" u="none" baseline="0" dirty="0">
              <a:solidFill>
                <a:srgbClr val="FFFFFF"/>
              </a:solidFill>
            </a:endParaRPr>
          </a:p>
        </p:txBody>
      </p:sp>
    </p:spTree>
    <p:extLst>
      <p:ext uri="{BB962C8B-B14F-4D97-AF65-F5344CB8AC3E}">
        <p14:creationId xmlns:p14="http://schemas.microsoft.com/office/powerpoint/2010/main" val="1872962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581F8D5-E7D0-9320-7FA0-EFC498752C3A}"/>
              </a:ext>
            </a:extLst>
          </p:cNvPr>
          <p:cNvSpPr>
            <a:spLocks noGrp="1"/>
          </p:cNvSpPr>
          <p:nvPr>
            <p:ph type="title"/>
          </p:nvPr>
        </p:nvSpPr>
        <p:spPr/>
        <p:txBody>
          <a:bodyPr/>
          <a:lstStyle/>
          <a:p>
            <a:r>
              <a:rPr lang="en-US" dirty="0"/>
              <a:t>Updating </a:t>
            </a:r>
            <a:r>
              <a:rPr lang="en-US" dirty="0">
                <a:latin typeface="Consolas" panose="020B0609020204030204" pitchFamily="49" charset="0"/>
              </a:rPr>
              <a:t>(</a:t>
            </a:r>
            <a:r>
              <a:rPr lang="en-US" dirty="0">
                <a:latin typeface="Consolas" panose="020B0609020204030204" pitchFamily="49" charset="0"/>
                <a:ea typeface="Menlo" panose="020B0609030804020204" pitchFamily="49" charset="0"/>
                <a:cs typeface="Menlo" panose="020B0609030804020204" pitchFamily="49" charset="0"/>
              </a:rPr>
              <a:t>select-supplier</a:t>
            </a:r>
            <a:r>
              <a:rPr lang="en-US" dirty="0">
                <a:latin typeface="Consolas" panose="020B0609020204030204" pitchFamily="49" charset="0"/>
              </a:rPr>
              <a:t>)</a:t>
            </a:r>
          </a:p>
        </p:txBody>
      </p:sp>
      <p:sp>
        <p:nvSpPr>
          <p:cNvPr id="2" name="Content Placeholder 1">
            <a:extLst>
              <a:ext uri="{FF2B5EF4-FFF2-40B4-BE49-F238E27FC236}">
                <a16:creationId xmlns:a16="http://schemas.microsoft.com/office/drawing/2014/main" id="{8FE6BB35-2C94-7BD3-A1D5-BDF8D524312F}"/>
              </a:ext>
            </a:extLst>
          </p:cNvPr>
          <p:cNvSpPr>
            <a:spLocks noGrp="1"/>
          </p:cNvSpPr>
          <p:nvPr>
            <p:ph idx="1"/>
          </p:nvPr>
        </p:nvSpPr>
        <p:spPr>
          <a:xfrm>
            <a:off x="1269476" y="1557210"/>
            <a:ext cx="9653048" cy="976543"/>
          </a:xfrm>
        </p:spPr>
        <p:txBody>
          <a:bodyPr>
            <a:normAutofit fontScale="92500"/>
          </a:bodyPr>
          <a:lstStyle/>
          <a:p>
            <a:r>
              <a:rPr lang="en-US" sz="2400" dirty="0"/>
              <a:t>Previously, </a:t>
            </a:r>
            <a:r>
              <a:rPr lang="en-US" sz="2400" dirty="0">
                <a:latin typeface="Consolas" panose="020B0609020204030204" pitchFamily="49" charset="0"/>
              </a:rPr>
              <a:t>(</a:t>
            </a:r>
            <a:r>
              <a:rPr lang="en-US" sz="2400" dirty="0">
                <a:latin typeface="Consolas" panose="020B0609020204030204" pitchFamily="49" charset="0"/>
                <a:ea typeface="Menlo" panose="020B0609030804020204" pitchFamily="49" charset="0"/>
                <a:cs typeface="Menlo" panose="020B0609030804020204" pitchFamily="49" charset="0"/>
              </a:rPr>
              <a:t>select-supplier</a:t>
            </a:r>
            <a:r>
              <a:rPr lang="en-US" sz="2400" dirty="0">
                <a:latin typeface="Consolas" panose="020B0609020204030204" pitchFamily="49" charset="0"/>
              </a:rPr>
              <a:t>)</a:t>
            </a:r>
            <a:r>
              <a:rPr lang="en-US" sz="2400" dirty="0"/>
              <a:t> created a </a:t>
            </a:r>
            <a:r>
              <a:rPr lang="en-US" sz="2400" dirty="0">
                <a:latin typeface="Consolas" panose="020B0609020204030204" pitchFamily="49" charset="0"/>
                <a:ea typeface="Menlo" panose="020B0609030804020204" pitchFamily="49" charset="0"/>
                <a:cs typeface="Menlo" panose="020B0609030804020204" pitchFamily="49" charset="0"/>
              </a:rPr>
              <a:t>^selected</a:t>
            </a:r>
            <a:r>
              <a:rPr lang="en-US" sz="2400" dirty="0"/>
              <a:t> WME on the state.</a:t>
            </a:r>
          </a:p>
          <a:p>
            <a:r>
              <a:rPr lang="en-US" sz="2400" dirty="0"/>
              <a:t>We want it to instead add selected suppliers to our list, in selection order:</a:t>
            </a:r>
          </a:p>
          <a:p>
            <a:endParaRPr lang="en-US" sz="2400" dirty="0"/>
          </a:p>
        </p:txBody>
      </p:sp>
      <p:sp>
        <p:nvSpPr>
          <p:cNvPr id="6" name="Rounded Rectangle 5">
            <a:extLst>
              <a:ext uri="{FF2B5EF4-FFF2-40B4-BE49-F238E27FC236}">
                <a16:creationId xmlns:a16="http://schemas.microsoft.com/office/drawing/2014/main" id="{3A1306ED-68FF-29D7-B7B2-84C9015A17E7}"/>
              </a:ext>
            </a:extLst>
          </p:cNvPr>
          <p:cNvSpPr/>
          <p:nvPr/>
        </p:nvSpPr>
        <p:spPr bwMode="gray">
          <a:xfrm>
            <a:off x="4719269" y="3055600"/>
            <a:ext cx="987972" cy="388883"/>
          </a:xfrm>
          <a:prstGeom prst="roundRect">
            <a:avLst/>
          </a:prstGeom>
          <a:solidFill>
            <a:schemeClr val="bg2"/>
          </a:solidFill>
          <a:ln w="12700" cap="rnd">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r>
              <a:rPr lang="en-US" sz="1400" b="0" i="0" u="none" baseline="0" dirty="0">
                <a:ln>
                  <a:solidFill>
                    <a:sysClr val="windowText" lastClr="000000"/>
                  </a:solidFill>
                </a:ln>
                <a:solidFill>
                  <a:schemeClr val="accent6"/>
                </a:solidFill>
              </a:rPr>
              <a:t>supplier01</a:t>
            </a:r>
          </a:p>
        </p:txBody>
      </p:sp>
      <p:sp>
        <p:nvSpPr>
          <p:cNvPr id="7" name="Rounded Rectangle 6">
            <a:extLst>
              <a:ext uri="{FF2B5EF4-FFF2-40B4-BE49-F238E27FC236}">
                <a16:creationId xmlns:a16="http://schemas.microsoft.com/office/drawing/2014/main" id="{6EDB8412-A4A8-D7DE-BFCE-F111BDEC666A}"/>
              </a:ext>
            </a:extLst>
          </p:cNvPr>
          <p:cNvSpPr/>
          <p:nvPr/>
        </p:nvSpPr>
        <p:spPr bwMode="gray">
          <a:xfrm>
            <a:off x="4719269" y="3546959"/>
            <a:ext cx="987972" cy="388884"/>
          </a:xfrm>
          <a:prstGeom prst="roundRect">
            <a:avLst/>
          </a:prstGeom>
          <a:solidFill>
            <a:schemeClr val="bg2"/>
          </a:solidFill>
          <a:ln w="12700" cap="rnd">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r>
              <a:rPr lang="en-US" sz="1400" b="0" i="0" u="none" baseline="0" dirty="0">
                <a:ln>
                  <a:solidFill>
                    <a:sysClr val="windowText" lastClr="000000"/>
                  </a:solidFill>
                </a:ln>
                <a:solidFill>
                  <a:schemeClr val="accent6"/>
                </a:solidFill>
              </a:rPr>
              <a:t>supplier02</a:t>
            </a:r>
          </a:p>
        </p:txBody>
      </p:sp>
      <p:sp>
        <p:nvSpPr>
          <p:cNvPr id="8" name="Rounded Rectangle 7">
            <a:extLst>
              <a:ext uri="{FF2B5EF4-FFF2-40B4-BE49-F238E27FC236}">
                <a16:creationId xmlns:a16="http://schemas.microsoft.com/office/drawing/2014/main" id="{E1ABE6B3-0A26-2C69-5DB0-D744BA8A0F30}"/>
              </a:ext>
            </a:extLst>
          </p:cNvPr>
          <p:cNvSpPr/>
          <p:nvPr/>
        </p:nvSpPr>
        <p:spPr bwMode="gray">
          <a:xfrm>
            <a:off x="4719269" y="4036636"/>
            <a:ext cx="987972" cy="388884"/>
          </a:xfrm>
          <a:prstGeom prst="roundRect">
            <a:avLst/>
          </a:prstGeom>
          <a:solidFill>
            <a:schemeClr val="bg2"/>
          </a:solidFill>
          <a:ln w="38100" cap="rnd">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r>
              <a:rPr lang="en-US" sz="1400" b="0" i="0" u="none" baseline="0" dirty="0">
                <a:ln>
                  <a:solidFill>
                    <a:sysClr val="windowText" lastClr="000000"/>
                  </a:solidFill>
                </a:ln>
                <a:solidFill>
                  <a:schemeClr val="accent6"/>
                </a:solidFill>
              </a:rPr>
              <a:t>supplier03</a:t>
            </a:r>
          </a:p>
        </p:txBody>
      </p:sp>
      <p:sp>
        <p:nvSpPr>
          <p:cNvPr id="9" name="Rounded Rectangle 8">
            <a:extLst>
              <a:ext uri="{FF2B5EF4-FFF2-40B4-BE49-F238E27FC236}">
                <a16:creationId xmlns:a16="http://schemas.microsoft.com/office/drawing/2014/main" id="{20D5CE8C-2E65-F53B-8A31-89F91ACEB820}"/>
              </a:ext>
            </a:extLst>
          </p:cNvPr>
          <p:cNvSpPr/>
          <p:nvPr/>
        </p:nvSpPr>
        <p:spPr bwMode="gray">
          <a:xfrm>
            <a:off x="4719269" y="4526313"/>
            <a:ext cx="987972" cy="388884"/>
          </a:xfrm>
          <a:prstGeom prst="roundRect">
            <a:avLst/>
          </a:prstGeom>
          <a:solidFill>
            <a:schemeClr val="bg2"/>
          </a:solidFill>
          <a:ln cap="rnd">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r>
              <a:rPr lang="en-US" sz="1400" b="0" i="0" u="none" baseline="0" dirty="0">
                <a:ln>
                  <a:solidFill>
                    <a:sysClr val="windowText" lastClr="000000"/>
                  </a:solidFill>
                </a:ln>
                <a:solidFill>
                  <a:schemeClr val="accent6"/>
                </a:solidFill>
              </a:rPr>
              <a:t>supplier04</a:t>
            </a:r>
          </a:p>
        </p:txBody>
      </p:sp>
      <p:sp>
        <p:nvSpPr>
          <p:cNvPr id="10" name="Rounded Rectangle 9">
            <a:extLst>
              <a:ext uri="{FF2B5EF4-FFF2-40B4-BE49-F238E27FC236}">
                <a16:creationId xmlns:a16="http://schemas.microsoft.com/office/drawing/2014/main" id="{F28D0791-7A4F-D7D9-4BB0-D580EBF05BA1}"/>
              </a:ext>
            </a:extLst>
          </p:cNvPr>
          <p:cNvSpPr/>
          <p:nvPr/>
        </p:nvSpPr>
        <p:spPr bwMode="gray">
          <a:xfrm>
            <a:off x="4719269" y="5015990"/>
            <a:ext cx="987972" cy="388884"/>
          </a:xfrm>
          <a:prstGeom prst="roundRect">
            <a:avLst/>
          </a:prstGeom>
          <a:solidFill>
            <a:schemeClr val="bg2"/>
          </a:solidFill>
          <a:ln cap="rnd">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r>
              <a:rPr lang="en-US" sz="1400" b="0" i="0" u="none" baseline="0" dirty="0">
                <a:ln>
                  <a:solidFill>
                    <a:sysClr val="windowText" lastClr="000000"/>
                  </a:solidFill>
                </a:ln>
                <a:solidFill>
                  <a:schemeClr val="accent6"/>
                </a:solidFill>
              </a:rPr>
              <a:t>supplier06</a:t>
            </a:r>
          </a:p>
        </p:txBody>
      </p:sp>
      <p:sp>
        <p:nvSpPr>
          <p:cNvPr id="11" name="TextBox 10">
            <a:extLst>
              <a:ext uri="{FF2B5EF4-FFF2-40B4-BE49-F238E27FC236}">
                <a16:creationId xmlns:a16="http://schemas.microsoft.com/office/drawing/2014/main" id="{BAFE9367-AE57-1B26-6BEB-8CF9671B737D}"/>
              </a:ext>
            </a:extLst>
          </p:cNvPr>
          <p:cNvSpPr txBox="1"/>
          <p:nvPr/>
        </p:nvSpPr>
        <p:spPr bwMode="gray">
          <a:xfrm>
            <a:off x="3265164" y="3144144"/>
            <a:ext cx="987450" cy="276999"/>
          </a:xfrm>
          <a:prstGeom prst="rect">
            <a:avLst/>
          </a:prstGeom>
          <a:noFill/>
        </p:spPr>
        <p:txBody>
          <a:bodyPr vert="horz" wrap="none" lIns="0" tIns="0" rIns="0" bIns="0" rtlCol="0">
            <a:spAutoFit/>
          </a:bodyPr>
          <a:lstStyle/>
          <a:p>
            <a:pPr algn="l">
              <a:spcBef>
                <a:spcPts val="600"/>
              </a:spcBef>
            </a:pPr>
            <a:r>
              <a:rPr lang="en-US" b="1" dirty="0"/>
              <a:t>propose:</a:t>
            </a:r>
          </a:p>
        </p:txBody>
      </p:sp>
      <p:sp>
        <p:nvSpPr>
          <p:cNvPr id="12" name="Left Brace 11">
            <a:extLst>
              <a:ext uri="{FF2B5EF4-FFF2-40B4-BE49-F238E27FC236}">
                <a16:creationId xmlns:a16="http://schemas.microsoft.com/office/drawing/2014/main" id="{4AD05615-8B7E-E46E-0393-5892283B2089}"/>
              </a:ext>
            </a:extLst>
          </p:cNvPr>
          <p:cNvSpPr/>
          <p:nvPr/>
        </p:nvSpPr>
        <p:spPr bwMode="gray">
          <a:xfrm>
            <a:off x="4338798" y="3002235"/>
            <a:ext cx="258000" cy="2491765"/>
          </a:xfrm>
          <a:prstGeom prst="leftBrace">
            <a:avLst>
              <a:gd name="adj1" fmla="val 8333"/>
              <a:gd name="adj2" fmla="val 12936"/>
            </a:avLst>
          </a:prstGeom>
          <a:ln w="19050" cap="rnd">
            <a:solidFill>
              <a:schemeClr val="accent6"/>
            </a:solidFill>
            <a:round/>
            <a:headEnd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TextBox 12">
            <a:extLst>
              <a:ext uri="{FF2B5EF4-FFF2-40B4-BE49-F238E27FC236}">
                <a16:creationId xmlns:a16="http://schemas.microsoft.com/office/drawing/2014/main" id="{A2BC7A16-5644-7A7E-9E6B-D1F8B2CA071A}"/>
              </a:ext>
            </a:extLst>
          </p:cNvPr>
          <p:cNvSpPr txBox="1"/>
          <p:nvPr/>
        </p:nvSpPr>
        <p:spPr bwMode="gray">
          <a:xfrm>
            <a:off x="6124173" y="3144144"/>
            <a:ext cx="730969" cy="276999"/>
          </a:xfrm>
          <a:prstGeom prst="rect">
            <a:avLst/>
          </a:prstGeom>
          <a:noFill/>
        </p:spPr>
        <p:txBody>
          <a:bodyPr vert="horz" wrap="none" lIns="0" tIns="0" rIns="0" bIns="0" rtlCol="0">
            <a:spAutoFit/>
          </a:bodyPr>
          <a:lstStyle/>
          <a:p>
            <a:pPr algn="l">
              <a:spcBef>
                <a:spcPts val="600"/>
              </a:spcBef>
            </a:pPr>
            <a:r>
              <a:rPr lang="en-US" b="1" dirty="0"/>
              <a:t>select:</a:t>
            </a:r>
          </a:p>
        </p:txBody>
      </p:sp>
      <p:sp>
        <p:nvSpPr>
          <p:cNvPr id="14" name="Rounded Rectangle 13">
            <a:extLst>
              <a:ext uri="{FF2B5EF4-FFF2-40B4-BE49-F238E27FC236}">
                <a16:creationId xmlns:a16="http://schemas.microsoft.com/office/drawing/2014/main" id="{95761773-AD21-4206-9605-8A1E3433B4EB}"/>
              </a:ext>
            </a:extLst>
          </p:cNvPr>
          <p:cNvSpPr/>
          <p:nvPr/>
        </p:nvSpPr>
        <p:spPr bwMode="gray">
          <a:xfrm>
            <a:off x="6947657" y="3117868"/>
            <a:ext cx="987972" cy="388883"/>
          </a:xfrm>
          <a:prstGeom prst="roundRect">
            <a:avLst/>
          </a:prstGeom>
          <a:solidFill>
            <a:schemeClr val="bg2"/>
          </a:solidFill>
          <a:ln cap="rnd">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r>
              <a:rPr lang="en-US" sz="1400" b="0" i="0" u="none" baseline="0" dirty="0">
                <a:ln>
                  <a:solidFill>
                    <a:sysClr val="windowText" lastClr="000000"/>
                  </a:solidFill>
                </a:ln>
                <a:solidFill>
                  <a:schemeClr val="accent6"/>
                </a:solidFill>
              </a:rPr>
              <a:t>supplier03</a:t>
            </a:r>
          </a:p>
        </p:txBody>
      </p:sp>
      <p:sp>
        <p:nvSpPr>
          <p:cNvPr id="15" name="TextBox 14">
            <a:extLst>
              <a:ext uri="{FF2B5EF4-FFF2-40B4-BE49-F238E27FC236}">
                <a16:creationId xmlns:a16="http://schemas.microsoft.com/office/drawing/2014/main" id="{D26EB323-956B-414D-A77F-812A4E437290}"/>
              </a:ext>
            </a:extLst>
          </p:cNvPr>
          <p:cNvSpPr txBox="1"/>
          <p:nvPr/>
        </p:nvSpPr>
        <p:spPr bwMode="gray">
          <a:xfrm>
            <a:off x="8292472" y="3144144"/>
            <a:ext cx="2867729" cy="276999"/>
          </a:xfrm>
          <a:prstGeom prst="rect">
            <a:avLst/>
          </a:prstGeom>
          <a:noFill/>
        </p:spPr>
        <p:txBody>
          <a:bodyPr vert="horz" wrap="square" lIns="0" tIns="0" rIns="0" bIns="0" rtlCol="0">
            <a:spAutoFit/>
          </a:bodyPr>
          <a:lstStyle/>
          <a:p>
            <a:pPr algn="l">
              <a:spcBef>
                <a:spcPts val="600"/>
              </a:spcBef>
            </a:pPr>
            <a:r>
              <a:rPr lang="en-US" b="1" dirty="0"/>
              <a:t>apply: </a:t>
            </a:r>
            <a:r>
              <a:rPr lang="en-US" i="1" dirty="0"/>
              <a:t>“Then try supplier03”</a:t>
            </a:r>
          </a:p>
        </p:txBody>
      </p:sp>
      <p:sp>
        <p:nvSpPr>
          <p:cNvPr id="23" name="TextBox 22">
            <a:extLst>
              <a:ext uri="{FF2B5EF4-FFF2-40B4-BE49-F238E27FC236}">
                <a16:creationId xmlns:a16="http://schemas.microsoft.com/office/drawing/2014/main" id="{AB3E3723-892A-8A7B-B28E-57958FC2850F}"/>
              </a:ext>
            </a:extLst>
          </p:cNvPr>
          <p:cNvSpPr txBox="1"/>
          <p:nvPr/>
        </p:nvSpPr>
        <p:spPr bwMode="gray">
          <a:xfrm>
            <a:off x="11594883" y="4252198"/>
            <a:ext cx="230832" cy="276999"/>
          </a:xfrm>
          <a:prstGeom prst="rect">
            <a:avLst/>
          </a:prstGeom>
          <a:noFill/>
        </p:spPr>
        <p:txBody>
          <a:bodyPr vert="horz" wrap="none" lIns="0" tIns="0" rIns="0" bIns="0" rtlCol="0">
            <a:spAutoFit/>
          </a:bodyPr>
          <a:lstStyle/>
          <a:p>
            <a:pPr algn="l">
              <a:spcBef>
                <a:spcPts val="600"/>
              </a:spcBef>
            </a:pPr>
            <a:r>
              <a:rPr lang="en-US" b="1" dirty="0"/>
              <a:t>…</a:t>
            </a:r>
          </a:p>
        </p:txBody>
      </p:sp>
      <p:cxnSp>
        <p:nvCxnSpPr>
          <p:cNvPr id="24" name="Straight Connector 23">
            <a:extLst>
              <a:ext uri="{FF2B5EF4-FFF2-40B4-BE49-F238E27FC236}">
                <a16:creationId xmlns:a16="http://schemas.microsoft.com/office/drawing/2014/main" id="{CB976DF6-7468-6F79-DE4F-317B40E56824}"/>
              </a:ext>
            </a:extLst>
          </p:cNvPr>
          <p:cNvCxnSpPr/>
          <p:nvPr/>
        </p:nvCxnSpPr>
        <p:spPr bwMode="gray">
          <a:xfrm>
            <a:off x="5903450" y="2732690"/>
            <a:ext cx="0" cy="3636579"/>
          </a:xfrm>
          <a:prstGeom prst="line">
            <a:avLst/>
          </a:prstGeom>
          <a:ln w="19050" cap="rnd">
            <a:solidFill>
              <a:schemeClr val="accent6"/>
            </a:solidFill>
            <a:prstDash val="dash"/>
            <a:round/>
            <a:headEnd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FC1D695-A5CA-EF81-E347-6C0847234C5E}"/>
              </a:ext>
            </a:extLst>
          </p:cNvPr>
          <p:cNvCxnSpPr/>
          <p:nvPr/>
        </p:nvCxnSpPr>
        <p:spPr bwMode="gray">
          <a:xfrm>
            <a:off x="8171378" y="2732690"/>
            <a:ext cx="0" cy="3636579"/>
          </a:xfrm>
          <a:prstGeom prst="line">
            <a:avLst/>
          </a:prstGeom>
          <a:ln w="19050" cap="rnd">
            <a:solidFill>
              <a:schemeClr val="accent6"/>
            </a:solidFill>
            <a:prstDash val="dash"/>
            <a:round/>
            <a:headEnd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994F70DD-5468-217A-0086-5EFFA4EA2971}"/>
              </a:ext>
            </a:extLst>
          </p:cNvPr>
          <p:cNvCxnSpPr/>
          <p:nvPr/>
        </p:nvCxnSpPr>
        <p:spPr bwMode="gray">
          <a:xfrm>
            <a:off x="11288217" y="2732690"/>
            <a:ext cx="0" cy="3636579"/>
          </a:xfrm>
          <a:prstGeom prst="line">
            <a:avLst/>
          </a:prstGeom>
          <a:ln w="28575" cap="rnd">
            <a:solidFill>
              <a:schemeClr val="accent6"/>
            </a:solidFill>
            <a:prstDash val="solid"/>
            <a:round/>
            <a:headEnd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E1FE4B0-643E-A9C5-3737-ADBB7E26EB30}"/>
              </a:ext>
            </a:extLst>
          </p:cNvPr>
          <p:cNvCxnSpPr/>
          <p:nvPr/>
        </p:nvCxnSpPr>
        <p:spPr bwMode="gray">
          <a:xfrm>
            <a:off x="204423" y="2732690"/>
            <a:ext cx="0" cy="3636579"/>
          </a:xfrm>
          <a:prstGeom prst="line">
            <a:avLst/>
          </a:prstGeom>
          <a:ln w="19050" cap="rnd">
            <a:solidFill>
              <a:schemeClr val="accent6"/>
            </a:solidFill>
            <a:prstDash val="dash"/>
            <a:round/>
            <a:headEnd w="lg" len="med"/>
            <a:tailEnd type="none" w="lg" len="med"/>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284F5AF0-50CD-5F9B-DA03-69697D9CCC08}"/>
              </a:ext>
            </a:extLst>
          </p:cNvPr>
          <p:cNvSpPr txBox="1"/>
          <p:nvPr/>
        </p:nvSpPr>
        <p:spPr bwMode="gray">
          <a:xfrm>
            <a:off x="10408391" y="6050132"/>
            <a:ext cx="1503617" cy="215444"/>
          </a:xfrm>
          <a:prstGeom prst="rect">
            <a:avLst/>
          </a:prstGeom>
          <a:solidFill>
            <a:schemeClr val="bg2"/>
          </a:solidFill>
        </p:spPr>
        <p:txBody>
          <a:bodyPr vert="horz" wrap="none" lIns="0" tIns="0" rIns="0" bIns="0" rtlCol="0">
            <a:spAutoFit/>
          </a:bodyPr>
          <a:lstStyle/>
          <a:p>
            <a:pPr algn="l">
              <a:spcBef>
                <a:spcPts val="600"/>
              </a:spcBef>
            </a:pPr>
            <a:r>
              <a:rPr lang="en-US" sz="1400" i="1" dirty="0">
                <a:solidFill>
                  <a:schemeClr val="accent6"/>
                </a:solidFill>
              </a:rPr>
              <a:t>next decision cycle</a:t>
            </a:r>
          </a:p>
        </p:txBody>
      </p:sp>
      <p:grpSp>
        <p:nvGrpSpPr>
          <p:cNvPr id="29" name="Group 28">
            <a:extLst>
              <a:ext uri="{FF2B5EF4-FFF2-40B4-BE49-F238E27FC236}">
                <a16:creationId xmlns:a16="http://schemas.microsoft.com/office/drawing/2014/main" id="{4A016ECF-C403-B471-4915-210F2B4D1521}"/>
              </a:ext>
            </a:extLst>
          </p:cNvPr>
          <p:cNvGrpSpPr/>
          <p:nvPr/>
        </p:nvGrpSpPr>
        <p:grpSpPr>
          <a:xfrm>
            <a:off x="8584110" y="3858663"/>
            <a:ext cx="2656001" cy="1722987"/>
            <a:chOff x="2131484" y="2279604"/>
            <a:chExt cx="3992413" cy="2589937"/>
          </a:xfrm>
        </p:grpSpPr>
        <p:sp>
          <p:nvSpPr>
            <p:cNvPr id="30" name="Oval 29">
              <a:extLst>
                <a:ext uri="{FF2B5EF4-FFF2-40B4-BE49-F238E27FC236}">
                  <a16:creationId xmlns:a16="http://schemas.microsoft.com/office/drawing/2014/main" id="{F9C7D8FF-3FB7-6034-6D8F-A15FF76FBE2D}"/>
                </a:ext>
              </a:extLst>
            </p:cNvPr>
            <p:cNvSpPr/>
            <p:nvPr/>
          </p:nvSpPr>
          <p:spPr bwMode="gray">
            <a:xfrm>
              <a:off x="2904430" y="2360115"/>
              <a:ext cx="881153" cy="421438"/>
            </a:xfrm>
            <a:prstGeom prst="ellipse">
              <a:avLst/>
            </a:prstGeom>
            <a:solidFill>
              <a:schemeClr val="bg2"/>
            </a:solidFill>
            <a:ln w="28575" cap="rnd">
              <a:solidFill>
                <a:srgbClr val="FF0000"/>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r>
                <a:rPr lang="en-US" sz="1200" dirty="0">
                  <a:solidFill>
                    <a:schemeClr val="accent6"/>
                  </a:solidFill>
                </a:rPr>
                <a:t>list</a:t>
              </a:r>
              <a:endParaRPr lang="en-US" sz="1200" b="0" i="0" u="none" baseline="0" dirty="0">
                <a:solidFill>
                  <a:schemeClr val="accent6"/>
                </a:solidFill>
              </a:endParaRPr>
            </a:p>
          </p:txBody>
        </p:sp>
        <p:cxnSp>
          <p:nvCxnSpPr>
            <p:cNvPr id="31" name="Straight Arrow Connector 30">
              <a:extLst>
                <a:ext uri="{FF2B5EF4-FFF2-40B4-BE49-F238E27FC236}">
                  <a16:creationId xmlns:a16="http://schemas.microsoft.com/office/drawing/2014/main" id="{16439006-53B1-F8F1-5E1F-2ECC55C51C18}"/>
                </a:ext>
              </a:extLst>
            </p:cNvPr>
            <p:cNvCxnSpPr>
              <a:cxnSpLocks/>
              <a:stCxn id="30" idx="4"/>
              <a:endCxn id="32" idx="0"/>
            </p:cNvCxnSpPr>
            <p:nvPr/>
          </p:nvCxnSpPr>
          <p:spPr bwMode="gray">
            <a:xfrm flipH="1">
              <a:off x="2390167" y="2781554"/>
              <a:ext cx="954840" cy="546161"/>
            </a:xfrm>
            <a:prstGeom prst="straightConnector1">
              <a:avLst/>
            </a:prstGeom>
            <a:ln w="38100" cap="rnd">
              <a:solidFill>
                <a:srgbClr val="00B050"/>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2" name="Oval 31">
              <a:extLst>
                <a:ext uri="{FF2B5EF4-FFF2-40B4-BE49-F238E27FC236}">
                  <a16:creationId xmlns:a16="http://schemas.microsoft.com/office/drawing/2014/main" id="{1660B02F-EDFF-03A4-4EE0-4F6CA2754A0A}"/>
                </a:ext>
              </a:extLst>
            </p:cNvPr>
            <p:cNvSpPr/>
            <p:nvPr/>
          </p:nvSpPr>
          <p:spPr bwMode="gray">
            <a:xfrm>
              <a:off x="2131484" y="3327714"/>
              <a:ext cx="517365" cy="517365"/>
            </a:xfrm>
            <a:prstGeom prst="ellipse">
              <a:avLst/>
            </a:prstGeom>
            <a:solidFill>
              <a:schemeClr val="bg2"/>
            </a:solidFill>
            <a:ln w="38100" cap="rnd">
              <a:solidFill>
                <a:srgbClr val="FF0000"/>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r>
                <a:rPr lang="en-US" sz="1000" b="0" i="0" u="none" baseline="0" dirty="0">
                  <a:solidFill>
                    <a:schemeClr val="accent6"/>
                  </a:solidFill>
                </a:rPr>
                <a:t>C10</a:t>
              </a:r>
            </a:p>
          </p:txBody>
        </p:sp>
        <p:sp>
          <p:nvSpPr>
            <p:cNvPr id="33" name="Oval 32">
              <a:extLst>
                <a:ext uri="{FF2B5EF4-FFF2-40B4-BE49-F238E27FC236}">
                  <a16:creationId xmlns:a16="http://schemas.microsoft.com/office/drawing/2014/main" id="{B37D5405-0C61-3BFD-62A2-94CABA02D5A7}"/>
                </a:ext>
              </a:extLst>
            </p:cNvPr>
            <p:cNvSpPr/>
            <p:nvPr/>
          </p:nvSpPr>
          <p:spPr bwMode="gray">
            <a:xfrm>
              <a:off x="3986055" y="3319732"/>
              <a:ext cx="517365" cy="517364"/>
            </a:xfrm>
            <a:prstGeom prst="ellipse">
              <a:avLst/>
            </a:prstGeom>
            <a:solidFill>
              <a:schemeClr val="bg2"/>
            </a:solidFill>
            <a:ln w="38100" cap="rnd">
              <a:solidFill>
                <a:srgbClr val="FF0000"/>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r>
                <a:rPr lang="en-US" sz="1000" b="0" i="0" u="none" baseline="0" dirty="0">
                  <a:solidFill>
                    <a:schemeClr val="accent6"/>
                  </a:solidFill>
                </a:rPr>
                <a:t>C11</a:t>
              </a:r>
            </a:p>
          </p:txBody>
        </p:sp>
        <p:cxnSp>
          <p:nvCxnSpPr>
            <p:cNvPr id="34" name="Straight Arrow Connector 33">
              <a:extLst>
                <a:ext uri="{FF2B5EF4-FFF2-40B4-BE49-F238E27FC236}">
                  <a16:creationId xmlns:a16="http://schemas.microsoft.com/office/drawing/2014/main" id="{AD7FAB37-6BD8-682B-11CE-BB50C8453D11}"/>
                </a:ext>
              </a:extLst>
            </p:cNvPr>
            <p:cNvCxnSpPr>
              <a:cxnSpLocks/>
              <a:stCxn id="30" idx="4"/>
              <a:endCxn id="33" idx="0"/>
            </p:cNvCxnSpPr>
            <p:nvPr/>
          </p:nvCxnSpPr>
          <p:spPr bwMode="gray">
            <a:xfrm>
              <a:off x="3345007" y="2781554"/>
              <a:ext cx="899731" cy="538179"/>
            </a:xfrm>
            <a:prstGeom prst="straightConnector1">
              <a:avLst/>
            </a:prstGeom>
            <a:ln w="38100" cap="rnd">
              <a:solidFill>
                <a:srgbClr val="00B050"/>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A62F633A-2EFD-A308-535F-5D77212C318D}"/>
                </a:ext>
              </a:extLst>
            </p:cNvPr>
            <p:cNvCxnSpPr>
              <a:cxnSpLocks/>
              <a:stCxn id="32" idx="6"/>
              <a:endCxn id="33" idx="2"/>
            </p:cNvCxnSpPr>
            <p:nvPr/>
          </p:nvCxnSpPr>
          <p:spPr bwMode="gray">
            <a:xfrm flipV="1">
              <a:off x="2648849" y="3578415"/>
              <a:ext cx="1337207" cy="7982"/>
            </a:xfrm>
            <a:prstGeom prst="straightConnector1">
              <a:avLst/>
            </a:prstGeom>
            <a:ln w="38100" cap="rnd">
              <a:solidFill>
                <a:srgbClr val="00B050"/>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D0454850-2D2F-59C9-C909-15DEF2338CAA}"/>
                </a:ext>
              </a:extLst>
            </p:cNvPr>
            <p:cNvSpPr txBox="1"/>
            <p:nvPr/>
          </p:nvSpPr>
          <p:spPr bwMode="gray">
            <a:xfrm rot="18000000">
              <a:off x="2181358" y="2636502"/>
              <a:ext cx="462436" cy="169278"/>
            </a:xfrm>
            <a:prstGeom prst="rect">
              <a:avLst/>
            </a:prstGeom>
            <a:noFill/>
          </p:spPr>
          <p:txBody>
            <a:bodyPr vert="horz" wrap="square" lIns="0" tIns="0" rIns="0" bIns="0" rtlCol="0">
              <a:spAutoFit/>
            </a:bodyPr>
            <a:lstStyle/>
            <a:p>
              <a:pPr algn="l">
                <a:spcBef>
                  <a:spcPts val="600"/>
                </a:spcBef>
              </a:pPr>
              <a:r>
                <a:rPr lang="en-US" sz="1100" dirty="0">
                  <a:solidFill>
                    <a:srgbClr val="00B050"/>
                  </a:solidFill>
                </a:rPr>
                <a:t>first</a:t>
              </a:r>
            </a:p>
          </p:txBody>
        </p:sp>
        <p:sp>
          <p:nvSpPr>
            <p:cNvPr id="38" name="TextBox 37">
              <a:extLst>
                <a:ext uri="{FF2B5EF4-FFF2-40B4-BE49-F238E27FC236}">
                  <a16:creationId xmlns:a16="http://schemas.microsoft.com/office/drawing/2014/main" id="{1CB1137A-4628-ABAF-B2EF-3F616594FE9F}"/>
                </a:ext>
              </a:extLst>
            </p:cNvPr>
            <p:cNvSpPr txBox="1"/>
            <p:nvPr/>
          </p:nvSpPr>
          <p:spPr bwMode="gray">
            <a:xfrm>
              <a:off x="3104077" y="4159382"/>
              <a:ext cx="1168162" cy="242886"/>
            </a:xfrm>
            <a:prstGeom prst="rect">
              <a:avLst/>
            </a:prstGeom>
            <a:noFill/>
          </p:spPr>
          <p:txBody>
            <a:bodyPr vert="horz" wrap="square" lIns="0" tIns="0" rIns="0" bIns="0" rtlCol="0">
              <a:spAutoFit/>
            </a:bodyPr>
            <a:lstStyle/>
            <a:p>
              <a:pPr algn="l">
                <a:spcBef>
                  <a:spcPts val="600"/>
                </a:spcBef>
              </a:pPr>
              <a:r>
                <a:rPr lang="en-US" sz="1050" dirty="0">
                  <a:solidFill>
                    <a:srgbClr val="002060"/>
                  </a:solidFill>
                </a:rPr>
                <a:t>“supplier5”</a:t>
              </a:r>
            </a:p>
          </p:txBody>
        </p:sp>
        <p:sp>
          <p:nvSpPr>
            <p:cNvPr id="40" name="TextBox 39">
              <a:extLst>
                <a:ext uri="{FF2B5EF4-FFF2-40B4-BE49-F238E27FC236}">
                  <a16:creationId xmlns:a16="http://schemas.microsoft.com/office/drawing/2014/main" id="{88D586DF-2882-970D-2792-A632BD384232}"/>
                </a:ext>
              </a:extLst>
            </p:cNvPr>
            <p:cNvSpPr txBox="1"/>
            <p:nvPr/>
          </p:nvSpPr>
          <p:spPr bwMode="gray">
            <a:xfrm>
              <a:off x="2496592" y="3940674"/>
              <a:ext cx="607484" cy="169277"/>
            </a:xfrm>
            <a:prstGeom prst="rect">
              <a:avLst/>
            </a:prstGeom>
            <a:noFill/>
          </p:spPr>
          <p:txBody>
            <a:bodyPr vert="horz" wrap="square" lIns="0" tIns="0" rIns="0" bIns="0" rtlCol="0">
              <a:spAutoFit/>
            </a:bodyPr>
            <a:lstStyle/>
            <a:p>
              <a:pPr algn="l">
                <a:spcBef>
                  <a:spcPts val="600"/>
                </a:spcBef>
              </a:pPr>
              <a:r>
                <a:rPr lang="en-US" sz="1100" dirty="0">
                  <a:solidFill>
                    <a:srgbClr val="00B050"/>
                  </a:solidFill>
                </a:rPr>
                <a:t>name</a:t>
              </a:r>
            </a:p>
          </p:txBody>
        </p:sp>
        <p:cxnSp>
          <p:nvCxnSpPr>
            <p:cNvPr id="41" name="Curved Connector 40">
              <a:extLst>
                <a:ext uri="{FF2B5EF4-FFF2-40B4-BE49-F238E27FC236}">
                  <a16:creationId xmlns:a16="http://schemas.microsoft.com/office/drawing/2014/main" id="{9014834A-E6D6-DB93-064E-45566C7A2B98}"/>
                </a:ext>
              </a:extLst>
            </p:cNvPr>
            <p:cNvCxnSpPr>
              <a:cxnSpLocks/>
              <a:stCxn id="30" idx="2"/>
              <a:endCxn id="32" idx="0"/>
            </p:cNvCxnSpPr>
            <p:nvPr/>
          </p:nvCxnSpPr>
          <p:spPr bwMode="gray">
            <a:xfrm rot="10800000" flipV="1">
              <a:off x="2390167" y="2570834"/>
              <a:ext cx="514263" cy="756879"/>
            </a:xfrm>
            <a:prstGeom prst="curvedConnector2">
              <a:avLst/>
            </a:prstGeom>
            <a:ln w="38100" cap="rnd">
              <a:solidFill>
                <a:srgbClr val="00B050"/>
              </a:solidFill>
              <a:round/>
              <a:headEnd w="lg" len="med"/>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8A2BD6D6-657A-2030-6D40-9B74B9706C81}"/>
                </a:ext>
              </a:extLst>
            </p:cNvPr>
            <p:cNvSpPr txBox="1"/>
            <p:nvPr/>
          </p:nvSpPr>
          <p:spPr bwMode="gray">
            <a:xfrm>
              <a:off x="3053125" y="3250745"/>
              <a:ext cx="549916" cy="254452"/>
            </a:xfrm>
            <a:prstGeom prst="rect">
              <a:avLst/>
            </a:prstGeom>
            <a:noFill/>
          </p:spPr>
          <p:txBody>
            <a:bodyPr vert="horz" wrap="square" lIns="0" tIns="0" rIns="0" bIns="0" rtlCol="0">
              <a:spAutoFit/>
            </a:bodyPr>
            <a:lstStyle/>
            <a:p>
              <a:pPr algn="ctr">
                <a:spcBef>
                  <a:spcPts val="600"/>
                </a:spcBef>
              </a:pPr>
              <a:r>
                <a:rPr lang="en-US" sz="1100" b="1" dirty="0">
                  <a:solidFill>
                    <a:srgbClr val="00B050"/>
                  </a:solidFill>
                </a:rPr>
                <a:t>next</a:t>
              </a:r>
            </a:p>
          </p:txBody>
        </p:sp>
        <p:sp>
          <p:nvSpPr>
            <p:cNvPr id="45" name="TextBox 44">
              <a:extLst>
                <a:ext uri="{FF2B5EF4-FFF2-40B4-BE49-F238E27FC236}">
                  <a16:creationId xmlns:a16="http://schemas.microsoft.com/office/drawing/2014/main" id="{2FE706CC-BA0A-12FC-0E6B-19BE48ED5AA9}"/>
                </a:ext>
              </a:extLst>
            </p:cNvPr>
            <p:cNvSpPr txBox="1"/>
            <p:nvPr/>
          </p:nvSpPr>
          <p:spPr bwMode="gray">
            <a:xfrm>
              <a:off x="3104076" y="4707958"/>
              <a:ext cx="233869" cy="161583"/>
            </a:xfrm>
            <a:prstGeom prst="rect">
              <a:avLst/>
            </a:prstGeom>
            <a:noFill/>
          </p:spPr>
          <p:txBody>
            <a:bodyPr vert="horz" wrap="square" lIns="0" tIns="0" rIns="0" bIns="0" rtlCol="0">
              <a:spAutoFit/>
            </a:bodyPr>
            <a:lstStyle/>
            <a:p>
              <a:pPr algn="ctr">
                <a:spcBef>
                  <a:spcPts val="600"/>
                </a:spcBef>
              </a:pPr>
              <a:r>
                <a:rPr lang="en-US" sz="1050" b="1" dirty="0">
                  <a:solidFill>
                    <a:srgbClr val="002060"/>
                  </a:solidFill>
                </a:rPr>
                <a:t>0</a:t>
              </a:r>
            </a:p>
          </p:txBody>
        </p:sp>
        <p:cxnSp>
          <p:nvCxnSpPr>
            <p:cNvPr id="46" name="Elbow Connector 45">
              <a:extLst>
                <a:ext uri="{FF2B5EF4-FFF2-40B4-BE49-F238E27FC236}">
                  <a16:creationId xmlns:a16="http://schemas.microsoft.com/office/drawing/2014/main" id="{30D292B9-8E9D-A507-ED7D-D20CF48FA5F0}"/>
                </a:ext>
              </a:extLst>
            </p:cNvPr>
            <p:cNvCxnSpPr>
              <a:cxnSpLocks/>
              <a:stCxn id="32" idx="4"/>
              <a:endCxn id="38" idx="1"/>
            </p:cNvCxnSpPr>
            <p:nvPr/>
          </p:nvCxnSpPr>
          <p:spPr bwMode="gray">
            <a:xfrm rot="16200000" flipH="1">
              <a:off x="2529248" y="3705997"/>
              <a:ext cx="435747" cy="713910"/>
            </a:xfrm>
            <a:prstGeom prst="bentConnector2">
              <a:avLst/>
            </a:prstGeom>
            <a:ln w="38100" cap="rnd">
              <a:solidFill>
                <a:srgbClr val="00B050"/>
              </a:solidFill>
              <a:round/>
              <a:headEnd w="lg" len="med"/>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0322612E-8A66-1B5F-6D88-6F740F2229AA}"/>
                </a:ext>
              </a:extLst>
            </p:cNvPr>
            <p:cNvSpPr txBox="1"/>
            <p:nvPr/>
          </p:nvSpPr>
          <p:spPr bwMode="gray">
            <a:xfrm>
              <a:off x="2496593" y="4525922"/>
              <a:ext cx="576450" cy="169277"/>
            </a:xfrm>
            <a:prstGeom prst="rect">
              <a:avLst/>
            </a:prstGeom>
            <a:noFill/>
          </p:spPr>
          <p:txBody>
            <a:bodyPr vert="horz" wrap="square" lIns="0" tIns="0" rIns="0" bIns="0" rtlCol="0">
              <a:spAutoFit/>
            </a:bodyPr>
            <a:lstStyle/>
            <a:p>
              <a:pPr algn="l">
                <a:spcBef>
                  <a:spcPts val="600"/>
                </a:spcBef>
              </a:pPr>
              <a:r>
                <a:rPr lang="en-US" sz="1100" b="1" dirty="0">
                  <a:solidFill>
                    <a:srgbClr val="00B050"/>
                  </a:solidFill>
                </a:rPr>
                <a:t>rank</a:t>
              </a:r>
            </a:p>
          </p:txBody>
        </p:sp>
        <p:cxnSp>
          <p:nvCxnSpPr>
            <p:cNvPr id="48" name="Elbow Connector 47">
              <a:extLst>
                <a:ext uri="{FF2B5EF4-FFF2-40B4-BE49-F238E27FC236}">
                  <a16:creationId xmlns:a16="http://schemas.microsoft.com/office/drawing/2014/main" id="{B32C44AD-5194-5FAB-66EB-25194B98F452}"/>
                </a:ext>
              </a:extLst>
            </p:cNvPr>
            <p:cNvCxnSpPr>
              <a:cxnSpLocks/>
              <a:stCxn id="32" idx="4"/>
              <a:endCxn id="45" idx="1"/>
            </p:cNvCxnSpPr>
            <p:nvPr/>
          </p:nvCxnSpPr>
          <p:spPr bwMode="gray">
            <a:xfrm rot="16200000" flipH="1">
              <a:off x="2275286" y="3959959"/>
              <a:ext cx="943671" cy="713909"/>
            </a:xfrm>
            <a:prstGeom prst="bentConnector2">
              <a:avLst/>
            </a:prstGeom>
            <a:ln w="38100" cap="rnd">
              <a:solidFill>
                <a:srgbClr val="00B050"/>
              </a:solidFill>
              <a:round/>
              <a:headEnd w="lg" len="med"/>
              <a:tailEnd type="triangle"/>
            </a:ln>
          </p:spPr>
          <p:style>
            <a:lnRef idx="1">
              <a:schemeClr val="accent1"/>
            </a:lnRef>
            <a:fillRef idx="0">
              <a:schemeClr val="accent1"/>
            </a:fillRef>
            <a:effectRef idx="0">
              <a:schemeClr val="accent1"/>
            </a:effectRef>
            <a:fontRef idx="minor">
              <a:schemeClr val="tx1"/>
            </a:fontRef>
          </p:style>
        </p:cxnSp>
        <p:cxnSp>
          <p:nvCxnSpPr>
            <p:cNvPr id="49" name="Curved Connector 48">
              <a:extLst>
                <a:ext uri="{FF2B5EF4-FFF2-40B4-BE49-F238E27FC236}">
                  <a16:creationId xmlns:a16="http://schemas.microsoft.com/office/drawing/2014/main" id="{230933E3-09D1-E635-DB05-6F897CAFDF8B}"/>
                </a:ext>
              </a:extLst>
            </p:cNvPr>
            <p:cNvCxnSpPr>
              <a:cxnSpLocks/>
              <a:stCxn id="30" idx="6"/>
              <a:endCxn id="33" idx="0"/>
            </p:cNvCxnSpPr>
            <p:nvPr/>
          </p:nvCxnSpPr>
          <p:spPr bwMode="gray">
            <a:xfrm>
              <a:off x="3785584" y="2570835"/>
              <a:ext cx="459154" cy="748897"/>
            </a:xfrm>
            <a:prstGeom prst="curvedConnector2">
              <a:avLst/>
            </a:prstGeom>
            <a:ln w="38100" cap="rnd">
              <a:solidFill>
                <a:srgbClr val="00B050"/>
              </a:solidFill>
              <a:round/>
              <a:headEnd w="lg" len="med"/>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A357A786-6CDC-2B14-CC43-E80F58EA5014}"/>
                </a:ext>
              </a:extLst>
            </p:cNvPr>
            <p:cNvSpPr txBox="1"/>
            <p:nvPr/>
          </p:nvSpPr>
          <p:spPr bwMode="gray">
            <a:xfrm>
              <a:off x="4955735" y="4159382"/>
              <a:ext cx="1168162" cy="242886"/>
            </a:xfrm>
            <a:prstGeom prst="rect">
              <a:avLst/>
            </a:prstGeom>
            <a:noFill/>
          </p:spPr>
          <p:txBody>
            <a:bodyPr vert="horz" wrap="square" lIns="0" tIns="0" rIns="0" bIns="0" rtlCol="0">
              <a:spAutoFit/>
            </a:bodyPr>
            <a:lstStyle/>
            <a:p>
              <a:pPr algn="l">
                <a:spcBef>
                  <a:spcPts val="600"/>
                </a:spcBef>
              </a:pPr>
              <a:r>
                <a:rPr lang="en-US" sz="1050" dirty="0">
                  <a:solidFill>
                    <a:srgbClr val="002060"/>
                  </a:solidFill>
                </a:rPr>
                <a:t>“supplier3”</a:t>
              </a:r>
            </a:p>
          </p:txBody>
        </p:sp>
        <p:sp>
          <p:nvSpPr>
            <p:cNvPr id="51" name="TextBox 50">
              <a:extLst>
                <a:ext uri="{FF2B5EF4-FFF2-40B4-BE49-F238E27FC236}">
                  <a16:creationId xmlns:a16="http://schemas.microsoft.com/office/drawing/2014/main" id="{EF1D14DA-3A4C-9693-278C-02A1E2CE4A55}"/>
                </a:ext>
              </a:extLst>
            </p:cNvPr>
            <p:cNvSpPr txBox="1"/>
            <p:nvPr/>
          </p:nvSpPr>
          <p:spPr bwMode="gray">
            <a:xfrm>
              <a:off x="4348251" y="3940674"/>
              <a:ext cx="607484" cy="169278"/>
            </a:xfrm>
            <a:prstGeom prst="rect">
              <a:avLst/>
            </a:prstGeom>
            <a:noFill/>
          </p:spPr>
          <p:txBody>
            <a:bodyPr vert="horz" wrap="square" lIns="0" tIns="0" rIns="0" bIns="0" rtlCol="0">
              <a:spAutoFit/>
            </a:bodyPr>
            <a:lstStyle/>
            <a:p>
              <a:pPr algn="l">
                <a:spcBef>
                  <a:spcPts val="600"/>
                </a:spcBef>
              </a:pPr>
              <a:r>
                <a:rPr lang="en-US" sz="1100" dirty="0">
                  <a:solidFill>
                    <a:srgbClr val="00B050"/>
                  </a:solidFill>
                </a:rPr>
                <a:t>name</a:t>
              </a:r>
            </a:p>
          </p:txBody>
        </p:sp>
        <p:sp>
          <p:nvSpPr>
            <p:cNvPr id="52" name="TextBox 51">
              <a:extLst>
                <a:ext uri="{FF2B5EF4-FFF2-40B4-BE49-F238E27FC236}">
                  <a16:creationId xmlns:a16="http://schemas.microsoft.com/office/drawing/2014/main" id="{F6257D2D-18DE-71DC-09B0-D2BD1EFCF633}"/>
                </a:ext>
              </a:extLst>
            </p:cNvPr>
            <p:cNvSpPr txBox="1"/>
            <p:nvPr/>
          </p:nvSpPr>
          <p:spPr bwMode="gray">
            <a:xfrm>
              <a:off x="4955735" y="4707958"/>
              <a:ext cx="233869" cy="161583"/>
            </a:xfrm>
            <a:prstGeom prst="rect">
              <a:avLst/>
            </a:prstGeom>
            <a:noFill/>
          </p:spPr>
          <p:txBody>
            <a:bodyPr vert="horz" wrap="square" lIns="0" tIns="0" rIns="0" bIns="0" rtlCol="0">
              <a:spAutoFit/>
            </a:bodyPr>
            <a:lstStyle/>
            <a:p>
              <a:pPr algn="ctr">
                <a:spcBef>
                  <a:spcPts val="600"/>
                </a:spcBef>
              </a:pPr>
              <a:r>
                <a:rPr lang="en-US" sz="1050" b="1" dirty="0">
                  <a:solidFill>
                    <a:srgbClr val="002060"/>
                  </a:solidFill>
                </a:rPr>
                <a:t>1</a:t>
              </a:r>
            </a:p>
          </p:txBody>
        </p:sp>
        <p:cxnSp>
          <p:nvCxnSpPr>
            <p:cNvPr id="53" name="Elbow Connector 52">
              <a:extLst>
                <a:ext uri="{FF2B5EF4-FFF2-40B4-BE49-F238E27FC236}">
                  <a16:creationId xmlns:a16="http://schemas.microsoft.com/office/drawing/2014/main" id="{FC43C814-4F38-A3F3-5185-30E9F684779C}"/>
                </a:ext>
              </a:extLst>
            </p:cNvPr>
            <p:cNvCxnSpPr>
              <a:cxnSpLocks/>
              <a:stCxn id="33" idx="4"/>
              <a:endCxn id="50" idx="1"/>
            </p:cNvCxnSpPr>
            <p:nvPr/>
          </p:nvCxnSpPr>
          <p:spPr bwMode="gray">
            <a:xfrm rot="16200000" flipH="1">
              <a:off x="4378371" y="3703462"/>
              <a:ext cx="443729" cy="710996"/>
            </a:xfrm>
            <a:prstGeom prst="bentConnector2">
              <a:avLst/>
            </a:prstGeom>
            <a:ln w="38100" cap="rnd">
              <a:solidFill>
                <a:srgbClr val="00B050"/>
              </a:solidFill>
              <a:round/>
              <a:headEnd w="lg" len="med"/>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62934BC8-277F-4BE0-67AC-2497E288D7C5}"/>
                </a:ext>
              </a:extLst>
            </p:cNvPr>
            <p:cNvSpPr txBox="1"/>
            <p:nvPr/>
          </p:nvSpPr>
          <p:spPr bwMode="gray">
            <a:xfrm>
              <a:off x="4348252" y="4525922"/>
              <a:ext cx="576450" cy="169278"/>
            </a:xfrm>
            <a:prstGeom prst="rect">
              <a:avLst/>
            </a:prstGeom>
            <a:noFill/>
          </p:spPr>
          <p:txBody>
            <a:bodyPr vert="horz" wrap="square" lIns="0" tIns="0" rIns="0" bIns="0" rtlCol="0">
              <a:spAutoFit/>
            </a:bodyPr>
            <a:lstStyle/>
            <a:p>
              <a:pPr algn="l">
                <a:spcBef>
                  <a:spcPts val="600"/>
                </a:spcBef>
              </a:pPr>
              <a:r>
                <a:rPr lang="en-US" sz="1100" b="1" dirty="0">
                  <a:solidFill>
                    <a:srgbClr val="00B050"/>
                  </a:solidFill>
                </a:rPr>
                <a:t>rank</a:t>
              </a:r>
            </a:p>
          </p:txBody>
        </p:sp>
        <p:cxnSp>
          <p:nvCxnSpPr>
            <p:cNvPr id="55" name="Elbow Connector 54">
              <a:extLst>
                <a:ext uri="{FF2B5EF4-FFF2-40B4-BE49-F238E27FC236}">
                  <a16:creationId xmlns:a16="http://schemas.microsoft.com/office/drawing/2014/main" id="{DCD80CC4-AEF1-3639-D03A-7BC222E81C44}"/>
                </a:ext>
              </a:extLst>
            </p:cNvPr>
            <p:cNvCxnSpPr>
              <a:cxnSpLocks/>
              <a:stCxn id="33" idx="4"/>
              <a:endCxn id="52" idx="1"/>
            </p:cNvCxnSpPr>
            <p:nvPr/>
          </p:nvCxnSpPr>
          <p:spPr bwMode="gray">
            <a:xfrm rot="16200000" flipH="1">
              <a:off x="4124410" y="3957424"/>
              <a:ext cx="951653" cy="710996"/>
            </a:xfrm>
            <a:prstGeom prst="bentConnector2">
              <a:avLst/>
            </a:prstGeom>
            <a:ln w="38100" cap="rnd">
              <a:solidFill>
                <a:srgbClr val="00B050"/>
              </a:solidFill>
              <a:round/>
              <a:headEnd w="lg" len="med"/>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40D70563-6338-C791-4411-8BC89FE995FF}"/>
                </a:ext>
              </a:extLst>
            </p:cNvPr>
            <p:cNvSpPr txBox="1"/>
            <p:nvPr/>
          </p:nvSpPr>
          <p:spPr bwMode="gray">
            <a:xfrm rot="3600000">
              <a:off x="4145674" y="2746050"/>
              <a:ext cx="462436" cy="169278"/>
            </a:xfrm>
            <a:prstGeom prst="rect">
              <a:avLst/>
            </a:prstGeom>
            <a:noFill/>
          </p:spPr>
          <p:txBody>
            <a:bodyPr vert="horz" wrap="square" lIns="0" tIns="0" rIns="0" bIns="0" rtlCol="0">
              <a:spAutoFit/>
            </a:bodyPr>
            <a:lstStyle/>
            <a:p>
              <a:pPr algn="l">
                <a:spcBef>
                  <a:spcPts val="600"/>
                </a:spcBef>
              </a:pPr>
              <a:r>
                <a:rPr lang="en-US" sz="1100" dirty="0">
                  <a:solidFill>
                    <a:srgbClr val="00B050"/>
                  </a:solidFill>
                </a:rPr>
                <a:t>last</a:t>
              </a:r>
            </a:p>
          </p:txBody>
        </p:sp>
        <p:cxnSp>
          <p:nvCxnSpPr>
            <p:cNvPr id="63" name="Straight Arrow Connector 62">
              <a:extLst>
                <a:ext uri="{FF2B5EF4-FFF2-40B4-BE49-F238E27FC236}">
                  <a16:creationId xmlns:a16="http://schemas.microsoft.com/office/drawing/2014/main" id="{52D7A164-2DCF-37E2-3EFD-1CDA9B4E0AD4}"/>
                </a:ext>
              </a:extLst>
            </p:cNvPr>
            <p:cNvCxnSpPr>
              <a:cxnSpLocks/>
              <a:stCxn id="30" idx="6"/>
              <a:endCxn id="64" idx="1"/>
            </p:cNvCxnSpPr>
            <p:nvPr/>
          </p:nvCxnSpPr>
          <p:spPr bwMode="gray">
            <a:xfrm flipV="1">
              <a:off x="3785584" y="2567100"/>
              <a:ext cx="906470" cy="3735"/>
            </a:xfrm>
            <a:prstGeom prst="straightConnector1">
              <a:avLst/>
            </a:prstGeom>
            <a:ln w="38100" cap="rnd">
              <a:solidFill>
                <a:srgbClr val="00B050"/>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F46E74CF-F1CC-0931-F4EC-36F8FAB6239B}"/>
                </a:ext>
              </a:extLst>
            </p:cNvPr>
            <p:cNvSpPr txBox="1"/>
            <p:nvPr/>
          </p:nvSpPr>
          <p:spPr bwMode="gray">
            <a:xfrm>
              <a:off x="4692054" y="2445656"/>
              <a:ext cx="262253" cy="242886"/>
            </a:xfrm>
            <a:prstGeom prst="rect">
              <a:avLst/>
            </a:prstGeom>
            <a:noFill/>
          </p:spPr>
          <p:txBody>
            <a:bodyPr vert="horz" wrap="square" lIns="0" tIns="0" rIns="0" bIns="0" rtlCol="0">
              <a:spAutoFit/>
            </a:bodyPr>
            <a:lstStyle/>
            <a:p>
              <a:pPr algn="ctr">
                <a:spcBef>
                  <a:spcPts val="600"/>
                </a:spcBef>
              </a:pPr>
              <a:r>
                <a:rPr lang="en-US" sz="1050" dirty="0">
                  <a:solidFill>
                    <a:srgbClr val="002060"/>
                  </a:solidFill>
                </a:rPr>
                <a:t>2</a:t>
              </a:r>
            </a:p>
          </p:txBody>
        </p:sp>
        <p:sp>
          <p:nvSpPr>
            <p:cNvPr id="65" name="TextBox 64">
              <a:extLst>
                <a:ext uri="{FF2B5EF4-FFF2-40B4-BE49-F238E27FC236}">
                  <a16:creationId xmlns:a16="http://schemas.microsoft.com/office/drawing/2014/main" id="{7C011D86-B006-9F24-A41A-6A0DD7B26BAD}"/>
                </a:ext>
              </a:extLst>
            </p:cNvPr>
            <p:cNvSpPr txBox="1"/>
            <p:nvPr/>
          </p:nvSpPr>
          <p:spPr bwMode="gray">
            <a:xfrm>
              <a:off x="3972264" y="2279604"/>
              <a:ext cx="607484" cy="169278"/>
            </a:xfrm>
            <a:prstGeom prst="rect">
              <a:avLst/>
            </a:prstGeom>
            <a:noFill/>
          </p:spPr>
          <p:txBody>
            <a:bodyPr vert="horz" wrap="square" lIns="0" tIns="0" rIns="0" bIns="0" rtlCol="0">
              <a:spAutoFit/>
            </a:bodyPr>
            <a:lstStyle/>
            <a:p>
              <a:pPr algn="l">
                <a:spcBef>
                  <a:spcPts val="600"/>
                </a:spcBef>
              </a:pPr>
              <a:r>
                <a:rPr lang="en-US" sz="1100" dirty="0">
                  <a:solidFill>
                    <a:srgbClr val="00B050"/>
                  </a:solidFill>
                </a:rPr>
                <a:t>count</a:t>
              </a:r>
            </a:p>
          </p:txBody>
        </p:sp>
      </p:grpSp>
      <p:cxnSp>
        <p:nvCxnSpPr>
          <p:cNvPr id="85" name="Straight Connector 84">
            <a:extLst>
              <a:ext uri="{FF2B5EF4-FFF2-40B4-BE49-F238E27FC236}">
                <a16:creationId xmlns:a16="http://schemas.microsoft.com/office/drawing/2014/main" id="{0677A74F-F472-E0CD-AAF8-841AAD06C76C}"/>
              </a:ext>
            </a:extLst>
          </p:cNvPr>
          <p:cNvCxnSpPr/>
          <p:nvPr/>
        </p:nvCxnSpPr>
        <p:spPr bwMode="gray">
          <a:xfrm>
            <a:off x="3159043" y="2732690"/>
            <a:ext cx="0" cy="3636579"/>
          </a:xfrm>
          <a:prstGeom prst="line">
            <a:avLst/>
          </a:prstGeom>
          <a:ln w="28575" cap="rnd">
            <a:solidFill>
              <a:schemeClr val="accent6"/>
            </a:solidFill>
            <a:prstDash val="solid"/>
            <a:round/>
            <a:headEnd w="lg" len="med"/>
            <a:tailEnd type="none" w="lg" len="med"/>
          </a:ln>
        </p:spPr>
        <p:style>
          <a:lnRef idx="1">
            <a:schemeClr val="accent1"/>
          </a:lnRef>
          <a:fillRef idx="0">
            <a:schemeClr val="accent1"/>
          </a:fillRef>
          <a:effectRef idx="0">
            <a:schemeClr val="accent1"/>
          </a:effectRef>
          <a:fontRef idx="minor">
            <a:schemeClr val="tx1"/>
          </a:fontRef>
        </p:style>
      </p:cxnSp>
      <p:sp>
        <p:nvSpPr>
          <p:cNvPr id="86" name="TextBox 85">
            <a:extLst>
              <a:ext uri="{FF2B5EF4-FFF2-40B4-BE49-F238E27FC236}">
                <a16:creationId xmlns:a16="http://schemas.microsoft.com/office/drawing/2014/main" id="{20324E2D-7AAD-8F2C-E607-273F4D5C48FF}"/>
              </a:ext>
            </a:extLst>
          </p:cNvPr>
          <p:cNvSpPr txBox="1"/>
          <p:nvPr/>
        </p:nvSpPr>
        <p:spPr bwMode="gray">
          <a:xfrm>
            <a:off x="2343225" y="6050132"/>
            <a:ext cx="1503617" cy="215444"/>
          </a:xfrm>
          <a:prstGeom prst="rect">
            <a:avLst/>
          </a:prstGeom>
          <a:solidFill>
            <a:schemeClr val="bg2"/>
          </a:solidFill>
        </p:spPr>
        <p:txBody>
          <a:bodyPr vert="horz" wrap="none" lIns="0" tIns="0" rIns="0" bIns="0" rtlCol="0">
            <a:spAutoFit/>
          </a:bodyPr>
          <a:lstStyle/>
          <a:p>
            <a:pPr algn="l">
              <a:spcBef>
                <a:spcPts val="600"/>
              </a:spcBef>
            </a:pPr>
            <a:r>
              <a:rPr lang="en-US" sz="1400" i="1" dirty="0">
                <a:solidFill>
                  <a:schemeClr val="accent6"/>
                </a:solidFill>
              </a:rPr>
              <a:t>next decision cycle</a:t>
            </a:r>
          </a:p>
        </p:txBody>
      </p:sp>
      <p:sp>
        <p:nvSpPr>
          <p:cNvPr id="87" name="TextBox 86">
            <a:extLst>
              <a:ext uri="{FF2B5EF4-FFF2-40B4-BE49-F238E27FC236}">
                <a16:creationId xmlns:a16="http://schemas.microsoft.com/office/drawing/2014/main" id="{A247ABF7-2B44-1B9A-6EC5-7E75619909FA}"/>
              </a:ext>
            </a:extLst>
          </p:cNvPr>
          <p:cNvSpPr txBox="1"/>
          <p:nvPr/>
        </p:nvSpPr>
        <p:spPr bwMode="gray">
          <a:xfrm>
            <a:off x="267808" y="3144144"/>
            <a:ext cx="2801502" cy="276999"/>
          </a:xfrm>
          <a:prstGeom prst="rect">
            <a:avLst/>
          </a:prstGeom>
          <a:noFill/>
        </p:spPr>
        <p:txBody>
          <a:bodyPr vert="horz" wrap="square" lIns="0" tIns="0" rIns="0" bIns="0" rtlCol="0">
            <a:spAutoFit/>
          </a:bodyPr>
          <a:lstStyle/>
          <a:p>
            <a:pPr algn="l">
              <a:spcBef>
                <a:spcPts val="600"/>
              </a:spcBef>
            </a:pPr>
            <a:r>
              <a:rPr lang="en-US" b="1" dirty="0"/>
              <a:t>apply: </a:t>
            </a:r>
            <a:r>
              <a:rPr lang="en-US" i="1" dirty="0"/>
              <a:t>“First try supplier05”</a:t>
            </a:r>
          </a:p>
        </p:txBody>
      </p:sp>
      <p:grpSp>
        <p:nvGrpSpPr>
          <p:cNvPr id="99" name="Group 98">
            <a:extLst>
              <a:ext uri="{FF2B5EF4-FFF2-40B4-BE49-F238E27FC236}">
                <a16:creationId xmlns:a16="http://schemas.microsoft.com/office/drawing/2014/main" id="{18068278-A250-6770-0B47-F9B3F99C3BB5}"/>
              </a:ext>
            </a:extLst>
          </p:cNvPr>
          <p:cNvGrpSpPr/>
          <p:nvPr/>
        </p:nvGrpSpPr>
        <p:grpSpPr>
          <a:xfrm>
            <a:off x="885959" y="3858663"/>
            <a:ext cx="1935492" cy="1722987"/>
            <a:chOff x="2327937" y="2279604"/>
            <a:chExt cx="2909368" cy="2589937"/>
          </a:xfrm>
        </p:grpSpPr>
        <p:sp>
          <p:nvSpPr>
            <p:cNvPr id="100" name="Oval 99">
              <a:extLst>
                <a:ext uri="{FF2B5EF4-FFF2-40B4-BE49-F238E27FC236}">
                  <a16:creationId xmlns:a16="http://schemas.microsoft.com/office/drawing/2014/main" id="{4E1B076F-91D2-F324-C187-F1AFAAA9A4D3}"/>
                </a:ext>
              </a:extLst>
            </p:cNvPr>
            <p:cNvSpPr/>
            <p:nvPr/>
          </p:nvSpPr>
          <p:spPr bwMode="gray">
            <a:xfrm>
              <a:off x="2904430" y="2360115"/>
              <a:ext cx="881153" cy="421438"/>
            </a:xfrm>
            <a:prstGeom prst="ellipse">
              <a:avLst/>
            </a:prstGeom>
            <a:solidFill>
              <a:schemeClr val="bg2"/>
            </a:solidFill>
            <a:ln w="28575" cap="rnd">
              <a:solidFill>
                <a:srgbClr val="FF0000"/>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r>
                <a:rPr lang="en-US" sz="1200" dirty="0">
                  <a:solidFill>
                    <a:schemeClr val="accent6"/>
                  </a:solidFill>
                </a:rPr>
                <a:t>list</a:t>
              </a:r>
              <a:endParaRPr lang="en-US" sz="1200" b="0" i="0" u="none" baseline="0" dirty="0">
                <a:solidFill>
                  <a:schemeClr val="accent6"/>
                </a:solidFill>
              </a:endParaRPr>
            </a:p>
          </p:txBody>
        </p:sp>
        <p:cxnSp>
          <p:nvCxnSpPr>
            <p:cNvPr id="101" name="Straight Arrow Connector 100">
              <a:extLst>
                <a:ext uri="{FF2B5EF4-FFF2-40B4-BE49-F238E27FC236}">
                  <a16:creationId xmlns:a16="http://schemas.microsoft.com/office/drawing/2014/main" id="{F51E181D-40FC-BF0D-E225-F14A22B9F4E4}"/>
                </a:ext>
              </a:extLst>
            </p:cNvPr>
            <p:cNvCxnSpPr>
              <a:cxnSpLocks/>
              <a:stCxn id="100" idx="4"/>
              <a:endCxn id="102" idx="0"/>
            </p:cNvCxnSpPr>
            <p:nvPr/>
          </p:nvCxnSpPr>
          <p:spPr bwMode="gray">
            <a:xfrm>
              <a:off x="3345007" y="2781554"/>
              <a:ext cx="10226" cy="546161"/>
            </a:xfrm>
            <a:prstGeom prst="straightConnector1">
              <a:avLst/>
            </a:prstGeom>
            <a:ln w="38100" cap="rnd">
              <a:solidFill>
                <a:srgbClr val="00B050"/>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2" name="Oval 101">
              <a:extLst>
                <a:ext uri="{FF2B5EF4-FFF2-40B4-BE49-F238E27FC236}">
                  <a16:creationId xmlns:a16="http://schemas.microsoft.com/office/drawing/2014/main" id="{A7C0317A-11F9-BE47-4317-A8E4E8092605}"/>
                </a:ext>
              </a:extLst>
            </p:cNvPr>
            <p:cNvSpPr/>
            <p:nvPr/>
          </p:nvSpPr>
          <p:spPr bwMode="gray">
            <a:xfrm>
              <a:off x="3096550" y="3327714"/>
              <a:ext cx="517365" cy="517364"/>
            </a:xfrm>
            <a:prstGeom prst="ellipse">
              <a:avLst/>
            </a:prstGeom>
            <a:solidFill>
              <a:schemeClr val="bg2"/>
            </a:solidFill>
            <a:ln w="38100" cap="rnd">
              <a:solidFill>
                <a:srgbClr val="FF0000"/>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r>
                <a:rPr lang="en-US" sz="1000" b="0" i="0" u="none" baseline="0" dirty="0">
                  <a:solidFill>
                    <a:schemeClr val="accent6"/>
                  </a:solidFill>
                </a:rPr>
                <a:t>C10</a:t>
              </a:r>
            </a:p>
          </p:txBody>
        </p:sp>
        <p:sp>
          <p:nvSpPr>
            <p:cNvPr id="106" name="TextBox 105">
              <a:extLst>
                <a:ext uri="{FF2B5EF4-FFF2-40B4-BE49-F238E27FC236}">
                  <a16:creationId xmlns:a16="http://schemas.microsoft.com/office/drawing/2014/main" id="{BEB36BE0-93AE-6ABA-B3C3-D077299EE92C}"/>
                </a:ext>
              </a:extLst>
            </p:cNvPr>
            <p:cNvSpPr txBox="1"/>
            <p:nvPr/>
          </p:nvSpPr>
          <p:spPr bwMode="gray">
            <a:xfrm rot="18000000">
              <a:off x="2181358" y="2636502"/>
              <a:ext cx="462436" cy="169278"/>
            </a:xfrm>
            <a:prstGeom prst="rect">
              <a:avLst/>
            </a:prstGeom>
            <a:noFill/>
          </p:spPr>
          <p:txBody>
            <a:bodyPr vert="horz" wrap="square" lIns="0" tIns="0" rIns="0" bIns="0" rtlCol="0">
              <a:spAutoFit/>
            </a:bodyPr>
            <a:lstStyle/>
            <a:p>
              <a:pPr algn="l">
                <a:spcBef>
                  <a:spcPts val="600"/>
                </a:spcBef>
              </a:pPr>
              <a:r>
                <a:rPr lang="en-US" sz="1100" dirty="0">
                  <a:solidFill>
                    <a:srgbClr val="00B050"/>
                  </a:solidFill>
                </a:rPr>
                <a:t>first</a:t>
              </a:r>
            </a:p>
          </p:txBody>
        </p:sp>
        <p:sp>
          <p:nvSpPr>
            <p:cNvPr id="107" name="TextBox 106">
              <a:extLst>
                <a:ext uri="{FF2B5EF4-FFF2-40B4-BE49-F238E27FC236}">
                  <a16:creationId xmlns:a16="http://schemas.microsoft.com/office/drawing/2014/main" id="{2478C06B-AC78-1C36-74F0-EB4A6DF96220}"/>
                </a:ext>
              </a:extLst>
            </p:cNvPr>
            <p:cNvSpPr txBox="1"/>
            <p:nvPr/>
          </p:nvSpPr>
          <p:spPr bwMode="gray">
            <a:xfrm>
              <a:off x="4069143" y="4159382"/>
              <a:ext cx="1168162" cy="242886"/>
            </a:xfrm>
            <a:prstGeom prst="rect">
              <a:avLst/>
            </a:prstGeom>
            <a:noFill/>
          </p:spPr>
          <p:txBody>
            <a:bodyPr vert="horz" wrap="square" lIns="0" tIns="0" rIns="0" bIns="0" rtlCol="0">
              <a:spAutoFit/>
            </a:bodyPr>
            <a:lstStyle/>
            <a:p>
              <a:pPr algn="l">
                <a:spcBef>
                  <a:spcPts val="600"/>
                </a:spcBef>
              </a:pPr>
              <a:r>
                <a:rPr lang="en-US" sz="1050" dirty="0">
                  <a:solidFill>
                    <a:srgbClr val="002060"/>
                  </a:solidFill>
                </a:rPr>
                <a:t>“supplier5”</a:t>
              </a:r>
            </a:p>
          </p:txBody>
        </p:sp>
        <p:sp>
          <p:nvSpPr>
            <p:cNvPr id="108" name="TextBox 107">
              <a:extLst>
                <a:ext uri="{FF2B5EF4-FFF2-40B4-BE49-F238E27FC236}">
                  <a16:creationId xmlns:a16="http://schemas.microsoft.com/office/drawing/2014/main" id="{98FC9A11-C441-179C-A699-87728B5785CE}"/>
                </a:ext>
              </a:extLst>
            </p:cNvPr>
            <p:cNvSpPr txBox="1"/>
            <p:nvPr/>
          </p:nvSpPr>
          <p:spPr bwMode="gray">
            <a:xfrm>
              <a:off x="3461657" y="3940674"/>
              <a:ext cx="607484" cy="169278"/>
            </a:xfrm>
            <a:prstGeom prst="rect">
              <a:avLst/>
            </a:prstGeom>
            <a:noFill/>
          </p:spPr>
          <p:txBody>
            <a:bodyPr vert="horz" wrap="square" lIns="0" tIns="0" rIns="0" bIns="0" rtlCol="0">
              <a:spAutoFit/>
            </a:bodyPr>
            <a:lstStyle/>
            <a:p>
              <a:pPr algn="l">
                <a:spcBef>
                  <a:spcPts val="600"/>
                </a:spcBef>
              </a:pPr>
              <a:r>
                <a:rPr lang="en-US" sz="1100" dirty="0">
                  <a:solidFill>
                    <a:srgbClr val="00B050"/>
                  </a:solidFill>
                </a:rPr>
                <a:t>name</a:t>
              </a:r>
            </a:p>
          </p:txBody>
        </p:sp>
        <p:cxnSp>
          <p:nvCxnSpPr>
            <p:cNvPr id="109" name="Curved Connector 108">
              <a:extLst>
                <a:ext uri="{FF2B5EF4-FFF2-40B4-BE49-F238E27FC236}">
                  <a16:creationId xmlns:a16="http://schemas.microsoft.com/office/drawing/2014/main" id="{EAF159AC-FCD5-84DD-5AE3-0B2EE0410578}"/>
                </a:ext>
              </a:extLst>
            </p:cNvPr>
            <p:cNvCxnSpPr>
              <a:cxnSpLocks/>
              <a:stCxn id="100" idx="2"/>
              <a:endCxn id="102" idx="0"/>
            </p:cNvCxnSpPr>
            <p:nvPr/>
          </p:nvCxnSpPr>
          <p:spPr bwMode="gray">
            <a:xfrm rot="10800000" flipH="1" flipV="1">
              <a:off x="2904430" y="2570834"/>
              <a:ext cx="450803" cy="756879"/>
            </a:xfrm>
            <a:prstGeom prst="curvedConnector4">
              <a:avLst>
                <a:gd name="adj1" fmla="val -76225"/>
                <a:gd name="adj2" fmla="val 63920"/>
              </a:avLst>
            </a:prstGeom>
            <a:ln w="38100" cap="rnd">
              <a:solidFill>
                <a:srgbClr val="00B050"/>
              </a:solidFill>
              <a:round/>
              <a:headEnd w="lg" len="med"/>
              <a:tailEnd type="triangle"/>
            </a:ln>
          </p:spPr>
          <p:style>
            <a:lnRef idx="1">
              <a:schemeClr val="accent1"/>
            </a:lnRef>
            <a:fillRef idx="0">
              <a:schemeClr val="accent1"/>
            </a:fillRef>
            <a:effectRef idx="0">
              <a:schemeClr val="accent1"/>
            </a:effectRef>
            <a:fontRef idx="minor">
              <a:schemeClr val="tx1"/>
            </a:fontRef>
          </p:style>
        </p:cxnSp>
        <p:sp>
          <p:nvSpPr>
            <p:cNvPr id="111" name="TextBox 110">
              <a:extLst>
                <a:ext uri="{FF2B5EF4-FFF2-40B4-BE49-F238E27FC236}">
                  <a16:creationId xmlns:a16="http://schemas.microsoft.com/office/drawing/2014/main" id="{50A5BA13-E06D-E426-22B0-71B036FB02B4}"/>
                </a:ext>
              </a:extLst>
            </p:cNvPr>
            <p:cNvSpPr txBox="1"/>
            <p:nvPr/>
          </p:nvSpPr>
          <p:spPr bwMode="gray">
            <a:xfrm>
              <a:off x="4069143" y="4707958"/>
              <a:ext cx="233869" cy="161583"/>
            </a:xfrm>
            <a:prstGeom prst="rect">
              <a:avLst/>
            </a:prstGeom>
            <a:noFill/>
          </p:spPr>
          <p:txBody>
            <a:bodyPr vert="horz" wrap="square" lIns="0" tIns="0" rIns="0" bIns="0" rtlCol="0">
              <a:spAutoFit/>
            </a:bodyPr>
            <a:lstStyle/>
            <a:p>
              <a:pPr algn="ctr">
                <a:spcBef>
                  <a:spcPts val="600"/>
                </a:spcBef>
              </a:pPr>
              <a:r>
                <a:rPr lang="en-US" sz="1050" b="1" dirty="0">
                  <a:solidFill>
                    <a:srgbClr val="002060"/>
                  </a:solidFill>
                </a:rPr>
                <a:t>0</a:t>
              </a:r>
            </a:p>
          </p:txBody>
        </p:sp>
        <p:cxnSp>
          <p:nvCxnSpPr>
            <p:cNvPr id="112" name="Elbow Connector 111">
              <a:extLst>
                <a:ext uri="{FF2B5EF4-FFF2-40B4-BE49-F238E27FC236}">
                  <a16:creationId xmlns:a16="http://schemas.microsoft.com/office/drawing/2014/main" id="{E8D820E0-3B63-2459-3437-99EE984AC277}"/>
                </a:ext>
              </a:extLst>
            </p:cNvPr>
            <p:cNvCxnSpPr>
              <a:cxnSpLocks/>
              <a:stCxn id="102" idx="4"/>
              <a:endCxn id="107" idx="1"/>
            </p:cNvCxnSpPr>
            <p:nvPr/>
          </p:nvCxnSpPr>
          <p:spPr bwMode="gray">
            <a:xfrm rot="16200000" flipH="1">
              <a:off x="3494314" y="3705997"/>
              <a:ext cx="435747" cy="713910"/>
            </a:xfrm>
            <a:prstGeom prst="bentConnector2">
              <a:avLst/>
            </a:prstGeom>
            <a:ln w="38100" cap="rnd">
              <a:solidFill>
                <a:srgbClr val="00B050"/>
              </a:solidFill>
              <a:round/>
              <a:headEnd w="lg" len="med"/>
              <a:tailEnd type="triangle"/>
            </a:ln>
          </p:spPr>
          <p:style>
            <a:lnRef idx="1">
              <a:schemeClr val="accent1"/>
            </a:lnRef>
            <a:fillRef idx="0">
              <a:schemeClr val="accent1"/>
            </a:fillRef>
            <a:effectRef idx="0">
              <a:schemeClr val="accent1"/>
            </a:effectRef>
            <a:fontRef idx="minor">
              <a:schemeClr val="tx1"/>
            </a:fontRef>
          </p:style>
        </p:cxnSp>
        <p:sp>
          <p:nvSpPr>
            <p:cNvPr id="113" name="TextBox 112">
              <a:extLst>
                <a:ext uri="{FF2B5EF4-FFF2-40B4-BE49-F238E27FC236}">
                  <a16:creationId xmlns:a16="http://schemas.microsoft.com/office/drawing/2014/main" id="{1E4BFA6F-1BCE-5B6A-027A-97C360EEC2A2}"/>
                </a:ext>
              </a:extLst>
            </p:cNvPr>
            <p:cNvSpPr txBox="1"/>
            <p:nvPr/>
          </p:nvSpPr>
          <p:spPr bwMode="gray">
            <a:xfrm>
              <a:off x="3461659" y="4525922"/>
              <a:ext cx="576449" cy="169278"/>
            </a:xfrm>
            <a:prstGeom prst="rect">
              <a:avLst/>
            </a:prstGeom>
            <a:noFill/>
          </p:spPr>
          <p:txBody>
            <a:bodyPr vert="horz" wrap="square" lIns="0" tIns="0" rIns="0" bIns="0" rtlCol="0">
              <a:spAutoFit/>
            </a:bodyPr>
            <a:lstStyle/>
            <a:p>
              <a:pPr algn="l">
                <a:spcBef>
                  <a:spcPts val="600"/>
                </a:spcBef>
              </a:pPr>
              <a:r>
                <a:rPr lang="en-US" sz="1100" b="1" dirty="0">
                  <a:solidFill>
                    <a:srgbClr val="00B050"/>
                  </a:solidFill>
                </a:rPr>
                <a:t>rank</a:t>
              </a:r>
            </a:p>
          </p:txBody>
        </p:sp>
        <p:cxnSp>
          <p:nvCxnSpPr>
            <p:cNvPr id="114" name="Elbow Connector 113">
              <a:extLst>
                <a:ext uri="{FF2B5EF4-FFF2-40B4-BE49-F238E27FC236}">
                  <a16:creationId xmlns:a16="http://schemas.microsoft.com/office/drawing/2014/main" id="{6E79B5E7-73EB-15FF-5EC4-1439B75A790C}"/>
                </a:ext>
              </a:extLst>
            </p:cNvPr>
            <p:cNvCxnSpPr>
              <a:cxnSpLocks/>
              <a:stCxn id="102" idx="4"/>
              <a:endCxn id="111" idx="1"/>
            </p:cNvCxnSpPr>
            <p:nvPr/>
          </p:nvCxnSpPr>
          <p:spPr bwMode="gray">
            <a:xfrm rot="16200000" flipH="1">
              <a:off x="3240352" y="3959960"/>
              <a:ext cx="943672" cy="713910"/>
            </a:xfrm>
            <a:prstGeom prst="bentConnector2">
              <a:avLst/>
            </a:prstGeom>
            <a:ln w="38100" cap="rnd">
              <a:solidFill>
                <a:srgbClr val="00B050"/>
              </a:solidFill>
              <a:round/>
              <a:headEnd w="lg" len="med"/>
              <a:tailEnd type="triangle"/>
            </a:ln>
          </p:spPr>
          <p:style>
            <a:lnRef idx="1">
              <a:schemeClr val="accent1"/>
            </a:lnRef>
            <a:fillRef idx="0">
              <a:schemeClr val="accent1"/>
            </a:fillRef>
            <a:effectRef idx="0">
              <a:schemeClr val="accent1"/>
            </a:effectRef>
            <a:fontRef idx="minor">
              <a:schemeClr val="tx1"/>
            </a:fontRef>
          </p:style>
        </p:cxnSp>
        <p:cxnSp>
          <p:nvCxnSpPr>
            <p:cNvPr id="115" name="Curved Connector 114">
              <a:extLst>
                <a:ext uri="{FF2B5EF4-FFF2-40B4-BE49-F238E27FC236}">
                  <a16:creationId xmlns:a16="http://schemas.microsoft.com/office/drawing/2014/main" id="{4A01CBA4-7E52-5509-358E-9343113F2A4C}"/>
                </a:ext>
              </a:extLst>
            </p:cNvPr>
            <p:cNvCxnSpPr>
              <a:cxnSpLocks/>
              <a:stCxn id="100" idx="6"/>
              <a:endCxn id="102" idx="0"/>
            </p:cNvCxnSpPr>
            <p:nvPr/>
          </p:nvCxnSpPr>
          <p:spPr bwMode="gray">
            <a:xfrm flipH="1">
              <a:off x="3355233" y="2570835"/>
              <a:ext cx="430351" cy="756879"/>
            </a:xfrm>
            <a:prstGeom prst="curvedConnector4">
              <a:avLst>
                <a:gd name="adj1" fmla="val -79847"/>
                <a:gd name="adj2" fmla="val 63920"/>
              </a:avLst>
            </a:prstGeom>
            <a:ln w="38100" cap="rnd">
              <a:solidFill>
                <a:srgbClr val="00B050"/>
              </a:solidFill>
              <a:round/>
              <a:headEnd w="lg" len="med"/>
              <a:tailEnd type="triangle"/>
            </a:ln>
          </p:spPr>
          <p:style>
            <a:lnRef idx="1">
              <a:schemeClr val="accent1"/>
            </a:lnRef>
            <a:fillRef idx="0">
              <a:schemeClr val="accent1"/>
            </a:fillRef>
            <a:effectRef idx="0">
              <a:schemeClr val="accent1"/>
            </a:effectRef>
            <a:fontRef idx="minor">
              <a:schemeClr val="tx1"/>
            </a:fontRef>
          </p:style>
        </p:cxnSp>
        <p:sp>
          <p:nvSpPr>
            <p:cNvPr id="122" name="TextBox 121">
              <a:extLst>
                <a:ext uri="{FF2B5EF4-FFF2-40B4-BE49-F238E27FC236}">
                  <a16:creationId xmlns:a16="http://schemas.microsoft.com/office/drawing/2014/main" id="{6783F90E-BE9D-41C6-D620-692DE85BCD79}"/>
                </a:ext>
              </a:extLst>
            </p:cNvPr>
            <p:cNvSpPr txBox="1"/>
            <p:nvPr/>
          </p:nvSpPr>
          <p:spPr bwMode="gray">
            <a:xfrm rot="3600000">
              <a:off x="4145674" y="2746050"/>
              <a:ext cx="462436" cy="169278"/>
            </a:xfrm>
            <a:prstGeom prst="rect">
              <a:avLst/>
            </a:prstGeom>
            <a:noFill/>
          </p:spPr>
          <p:txBody>
            <a:bodyPr vert="horz" wrap="square" lIns="0" tIns="0" rIns="0" bIns="0" rtlCol="0">
              <a:spAutoFit/>
            </a:bodyPr>
            <a:lstStyle/>
            <a:p>
              <a:pPr algn="l">
                <a:spcBef>
                  <a:spcPts val="600"/>
                </a:spcBef>
              </a:pPr>
              <a:r>
                <a:rPr lang="en-US" sz="1100" dirty="0">
                  <a:solidFill>
                    <a:srgbClr val="00B050"/>
                  </a:solidFill>
                </a:rPr>
                <a:t>last</a:t>
              </a:r>
            </a:p>
          </p:txBody>
        </p:sp>
        <p:cxnSp>
          <p:nvCxnSpPr>
            <p:cNvPr id="123" name="Straight Arrow Connector 122">
              <a:extLst>
                <a:ext uri="{FF2B5EF4-FFF2-40B4-BE49-F238E27FC236}">
                  <a16:creationId xmlns:a16="http://schemas.microsoft.com/office/drawing/2014/main" id="{656D3EA2-892A-C37E-8C96-93C99EB94233}"/>
                </a:ext>
              </a:extLst>
            </p:cNvPr>
            <p:cNvCxnSpPr>
              <a:cxnSpLocks/>
              <a:stCxn id="100" idx="6"/>
              <a:endCxn id="124" idx="1"/>
            </p:cNvCxnSpPr>
            <p:nvPr/>
          </p:nvCxnSpPr>
          <p:spPr bwMode="gray">
            <a:xfrm flipV="1">
              <a:off x="3785584" y="2567100"/>
              <a:ext cx="906470" cy="3735"/>
            </a:xfrm>
            <a:prstGeom prst="straightConnector1">
              <a:avLst/>
            </a:prstGeom>
            <a:ln w="38100" cap="rnd">
              <a:solidFill>
                <a:srgbClr val="00B050"/>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24" name="TextBox 123">
              <a:extLst>
                <a:ext uri="{FF2B5EF4-FFF2-40B4-BE49-F238E27FC236}">
                  <a16:creationId xmlns:a16="http://schemas.microsoft.com/office/drawing/2014/main" id="{EE486F9D-DEC4-306B-F9D8-B889BCC046D9}"/>
                </a:ext>
              </a:extLst>
            </p:cNvPr>
            <p:cNvSpPr txBox="1"/>
            <p:nvPr/>
          </p:nvSpPr>
          <p:spPr bwMode="gray">
            <a:xfrm>
              <a:off x="4692054" y="2445656"/>
              <a:ext cx="262253" cy="242886"/>
            </a:xfrm>
            <a:prstGeom prst="rect">
              <a:avLst/>
            </a:prstGeom>
            <a:noFill/>
          </p:spPr>
          <p:txBody>
            <a:bodyPr vert="horz" wrap="square" lIns="0" tIns="0" rIns="0" bIns="0" rtlCol="0">
              <a:spAutoFit/>
            </a:bodyPr>
            <a:lstStyle/>
            <a:p>
              <a:pPr algn="ctr">
                <a:spcBef>
                  <a:spcPts val="600"/>
                </a:spcBef>
              </a:pPr>
              <a:r>
                <a:rPr lang="en-US" sz="1050" dirty="0">
                  <a:solidFill>
                    <a:srgbClr val="002060"/>
                  </a:solidFill>
                </a:rPr>
                <a:t>1</a:t>
              </a:r>
            </a:p>
          </p:txBody>
        </p:sp>
        <p:sp>
          <p:nvSpPr>
            <p:cNvPr id="125" name="TextBox 124">
              <a:extLst>
                <a:ext uri="{FF2B5EF4-FFF2-40B4-BE49-F238E27FC236}">
                  <a16:creationId xmlns:a16="http://schemas.microsoft.com/office/drawing/2014/main" id="{4E1F10A3-4EF2-DD38-8789-A804E3A9B91D}"/>
                </a:ext>
              </a:extLst>
            </p:cNvPr>
            <p:cNvSpPr txBox="1"/>
            <p:nvPr/>
          </p:nvSpPr>
          <p:spPr bwMode="gray">
            <a:xfrm>
              <a:off x="3972264" y="2279604"/>
              <a:ext cx="607484" cy="169278"/>
            </a:xfrm>
            <a:prstGeom prst="rect">
              <a:avLst/>
            </a:prstGeom>
            <a:noFill/>
          </p:spPr>
          <p:txBody>
            <a:bodyPr vert="horz" wrap="square" lIns="0" tIns="0" rIns="0" bIns="0" rtlCol="0">
              <a:spAutoFit/>
            </a:bodyPr>
            <a:lstStyle/>
            <a:p>
              <a:pPr algn="l">
                <a:spcBef>
                  <a:spcPts val="600"/>
                </a:spcBef>
              </a:pPr>
              <a:r>
                <a:rPr lang="en-US" sz="1100" dirty="0">
                  <a:solidFill>
                    <a:srgbClr val="00B050"/>
                  </a:solidFill>
                </a:rPr>
                <a:t>count</a:t>
              </a:r>
            </a:p>
          </p:txBody>
        </p:sp>
      </p:grpSp>
      <p:cxnSp>
        <p:nvCxnSpPr>
          <p:cNvPr id="129" name="Straight Connector 128">
            <a:extLst>
              <a:ext uri="{FF2B5EF4-FFF2-40B4-BE49-F238E27FC236}">
                <a16:creationId xmlns:a16="http://schemas.microsoft.com/office/drawing/2014/main" id="{9A71B679-BF9E-E08E-322F-F20D3FC1ECED}"/>
              </a:ext>
            </a:extLst>
          </p:cNvPr>
          <p:cNvCxnSpPr>
            <a:cxnSpLocks/>
            <a:stCxn id="130" idx="0"/>
          </p:cNvCxnSpPr>
          <p:nvPr/>
        </p:nvCxnSpPr>
        <p:spPr bwMode="gray">
          <a:xfrm flipV="1">
            <a:off x="8028853" y="4968349"/>
            <a:ext cx="463629" cy="770945"/>
          </a:xfrm>
          <a:prstGeom prst="line">
            <a:avLst/>
          </a:prstGeom>
          <a:ln w="57150" cap="rnd">
            <a:solidFill>
              <a:schemeClr val="tx2"/>
            </a:solidFill>
            <a:round/>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0" name="Rectangle 129">
            <a:extLst>
              <a:ext uri="{FF2B5EF4-FFF2-40B4-BE49-F238E27FC236}">
                <a16:creationId xmlns:a16="http://schemas.microsoft.com/office/drawing/2014/main" id="{6D414D99-35E0-3058-A7FE-F400C35EE7DD}"/>
              </a:ext>
            </a:extLst>
          </p:cNvPr>
          <p:cNvSpPr/>
          <p:nvPr/>
        </p:nvSpPr>
        <p:spPr bwMode="gray">
          <a:xfrm>
            <a:off x="7341264" y="5739294"/>
            <a:ext cx="1375178" cy="403077"/>
          </a:xfrm>
          <a:prstGeom prst="rect">
            <a:avLst/>
          </a:prstGeom>
          <a:solidFill>
            <a:schemeClr val="bg2"/>
          </a:solidFill>
          <a:ln w="57150" cap="rnd">
            <a:solidFill>
              <a:schemeClr val="tx2"/>
            </a:solidFill>
            <a:round/>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600"/>
              </a:spcBef>
            </a:pPr>
            <a:r>
              <a:rPr lang="en-US" sz="2000" b="1" dirty="0">
                <a:solidFill>
                  <a:schemeClr val="accent6"/>
                </a:solidFill>
                <a:latin typeface="+mj-lt"/>
                <a:ea typeface="Menlo" panose="020B0609030804020204" pitchFamily="49" charset="0"/>
                <a:cs typeface="Menlo" panose="020B0609030804020204" pitchFamily="49" charset="0"/>
              </a:rPr>
              <a:t>List of 2</a:t>
            </a:r>
          </a:p>
        </p:txBody>
      </p:sp>
      <p:sp>
        <p:nvSpPr>
          <p:cNvPr id="134" name="Rectangle 133">
            <a:extLst>
              <a:ext uri="{FF2B5EF4-FFF2-40B4-BE49-F238E27FC236}">
                <a16:creationId xmlns:a16="http://schemas.microsoft.com/office/drawing/2014/main" id="{2C51950F-EC1C-35FE-8345-031B46D702AB}"/>
              </a:ext>
            </a:extLst>
          </p:cNvPr>
          <p:cNvSpPr/>
          <p:nvPr/>
        </p:nvSpPr>
        <p:spPr bwMode="gray">
          <a:xfrm>
            <a:off x="436583" y="5739294"/>
            <a:ext cx="1375178" cy="403077"/>
          </a:xfrm>
          <a:prstGeom prst="rect">
            <a:avLst/>
          </a:prstGeom>
          <a:solidFill>
            <a:schemeClr val="bg2"/>
          </a:solidFill>
          <a:ln w="57150" cap="rnd">
            <a:solidFill>
              <a:schemeClr val="tx2"/>
            </a:solidFill>
            <a:round/>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600"/>
              </a:spcBef>
            </a:pPr>
            <a:r>
              <a:rPr lang="en-US" sz="2000" b="1" dirty="0">
                <a:solidFill>
                  <a:schemeClr val="accent6"/>
                </a:solidFill>
                <a:latin typeface="+mj-lt"/>
                <a:ea typeface="Menlo" panose="020B0609030804020204" pitchFamily="49" charset="0"/>
                <a:cs typeface="Menlo" panose="020B0609030804020204" pitchFamily="49" charset="0"/>
              </a:rPr>
              <a:t>List of 1</a:t>
            </a:r>
          </a:p>
        </p:txBody>
      </p:sp>
      <p:cxnSp>
        <p:nvCxnSpPr>
          <p:cNvPr id="135" name="Straight Connector 134">
            <a:extLst>
              <a:ext uri="{FF2B5EF4-FFF2-40B4-BE49-F238E27FC236}">
                <a16:creationId xmlns:a16="http://schemas.microsoft.com/office/drawing/2014/main" id="{972A1944-96F5-99DD-3383-39A789310D15}"/>
              </a:ext>
            </a:extLst>
          </p:cNvPr>
          <p:cNvCxnSpPr>
            <a:cxnSpLocks/>
            <a:stCxn id="134" idx="0"/>
          </p:cNvCxnSpPr>
          <p:nvPr/>
        </p:nvCxnSpPr>
        <p:spPr bwMode="gray">
          <a:xfrm flipV="1">
            <a:off x="1124172" y="4922161"/>
            <a:ext cx="204502" cy="817133"/>
          </a:xfrm>
          <a:prstGeom prst="line">
            <a:avLst/>
          </a:prstGeom>
          <a:ln w="57150" cap="rnd">
            <a:solidFill>
              <a:schemeClr val="tx2"/>
            </a:solidFill>
            <a:round/>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00407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367FBDD-8731-F70D-E946-1CC4C45EAB9B}"/>
              </a:ext>
            </a:extLst>
          </p:cNvPr>
          <p:cNvSpPr>
            <a:spLocks noGrp="1"/>
          </p:cNvSpPr>
          <p:nvPr>
            <p:ph type="title"/>
          </p:nvPr>
        </p:nvSpPr>
        <p:spPr/>
        <p:txBody>
          <a:bodyPr/>
          <a:lstStyle/>
          <a:p>
            <a:r>
              <a:rPr lang="en-US" dirty="0"/>
              <a:t>Let’s Write Some Code!</a:t>
            </a:r>
          </a:p>
        </p:txBody>
      </p:sp>
      <p:sp>
        <p:nvSpPr>
          <p:cNvPr id="2" name="Content Placeholder 1">
            <a:extLst>
              <a:ext uri="{FF2B5EF4-FFF2-40B4-BE49-F238E27FC236}">
                <a16:creationId xmlns:a16="http://schemas.microsoft.com/office/drawing/2014/main" id="{1919ADC8-5AEA-4054-2061-56C3302B0A76}"/>
              </a:ext>
            </a:extLst>
          </p:cNvPr>
          <p:cNvSpPr>
            <a:spLocks noGrp="1"/>
          </p:cNvSpPr>
          <p:nvPr>
            <p:ph idx="1"/>
          </p:nvPr>
        </p:nvSpPr>
        <p:spPr>
          <a:xfrm>
            <a:off x="1133856" y="1343026"/>
            <a:ext cx="10190988" cy="4490846"/>
          </a:xfrm>
        </p:spPr>
        <p:txBody>
          <a:bodyPr>
            <a:normAutofit fontScale="85000" lnSpcReduction="10000"/>
          </a:bodyPr>
          <a:lstStyle/>
          <a:p>
            <a:pPr marL="457200" indent="-457200">
              <a:buFont typeface="+mj-lt"/>
              <a:buAutoNum type="arabicPeriod"/>
            </a:pPr>
            <a:r>
              <a:rPr lang="en-US" sz="2400" dirty="0"/>
              <a:t>Uncomment the propose rule for </a:t>
            </a:r>
            <a:r>
              <a:rPr lang="en-US" sz="2400" dirty="0">
                <a:latin typeface="Consolas" panose="020B0609020204030204" pitchFamily="49" charset="0"/>
              </a:rPr>
              <a:t>(</a:t>
            </a:r>
            <a:r>
              <a:rPr lang="en-US" sz="2400" dirty="0">
                <a:latin typeface="Consolas" panose="020B0609020204030204" pitchFamily="49" charset="0"/>
                <a:ea typeface="Menlo" panose="020B0609030804020204" pitchFamily="49" charset="0"/>
                <a:cs typeface="Menlo" panose="020B0609030804020204" pitchFamily="49" charset="0"/>
              </a:rPr>
              <a:t>select-supplier</a:t>
            </a:r>
            <a:r>
              <a:rPr lang="en-US" sz="2400" dirty="0">
                <a:latin typeface="Consolas" panose="020B0609020204030204" pitchFamily="49" charset="0"/>
              </a:rPr>
              <a:t>)</a:t>
            </a:r>
            <a:r>
              <a:rPr lang="en-US" sz="2400" dirty="0"/>
              <a:t> </a:t>
            </a:r>
          </a:p>
          <a:p>
            <a:pPr marL="685800" lvl="1" indent="-457200"/>
            <a:r>
              <a:rPr lang="en-US" sz="2400" dirty="0"/>
              <a:t>Note that a preference rule is already provided beneath it.</a:t>
            </a:r>
          </a:p>
          <a:p>
            <a:pPr marL="457200" indent="-457200">
              <a:buFont typeface="+mj-lt"/>
              <a:buAutoNum type="arabicPeriod"/>
            </a:pPr>
            <a:r>
              <a:rPr lang="en-US" sz="2400" dirty="0"/>
              <a:t>Fill out the rule so the proposal retracts once the selected supplier exists in the list.</a:t>
            </a:r>
          </a:p>
          <a:p>
            <a:pPr marL="685800" lvl="1" indent="-457200"/>
            <a:r>
              <a:rPr lang="en-US" sz="2400" dirty="0"/>
              <a:t>(We’ll make an apply rule later that adds it to the list.)</a:t>
            </a:r>
          </a:p>
          <a:p>
            <a:pPr marL="685800" lvl="1" indent="-457200"/>
            <a:r>
              <a:rPr lang="en-US" sz="2400" dirty="0"/>
              <a:t>Test that the list object has no “</a:t>
            </a:r>
            <a:r>
              <a:rPr lang="en-US" sz="2400" dirty="0">
                <a:latin typeface="Consolas" panose="020B0609020204030204" pitchFamily="49" charset="0"/>
                <a:ea typeface="Menlo" panose="020B0609030804020204" pitchFamily="49" charset="0"/>
                <a:cs typeface="Menlo" panose="020B0609030804020204" pitchFamily="49" charset="0"/>
              </a:rPr>
              <a:t>^supplier</a:t>
            </a:r>
            <a:r>
              <a:rPr lang="en-US" sz="2400" dirty="0"/>
              <a:t>” object with the same name as the proposed supplier.</a:t>
            </a:r>
          </a:p>
          <a:p>
            <a:pPr marL="685800" lvl="1" indent="-457200"/>
            <a:r>
              <a:rPr lang="en-US" sz="2400" dirty="0"/>
              <a:t>HINT: Use a negation condition with dot-notation: </a:t>
            </a:r>
            <a:r>
              <a:rPr lang="en-US" sz="2400" dirty="0">
                <a:latin typeface="Consolas" panose="020B0609020204030204" pitchFamily="49" charset="0"/>
              </a:rPr>
              <a:t>(</a:t>
            </a:r>
            <a:r>
              <a:rPr lang="en-US" sz="2400" dirty="0">
                <a:latin typeface="Consolas" panose="020B0609020204030204" pitchFamily="49" charset="0"/>
                <a:ea typeface="Menlo" panose="020B0609030804020204" pitchFamily="49" charset="0"/>
                <a:cs typeface="Menlo" panose="020B0609030804020204" pitchFamily="49" charset="0"/>
              </a:rPr>
              <a:t>&lt;sup-list&gt; -^__.__ &lt;name&gt;</a:t>
            </a:r>
            <a:r>
              <a:rPr lang="en-US" sz="2400" dirty="0">
                <a:latin typeface="Consolas" panose="020B0609020204030204" pitchFamily="49" charset="0"/>
              </a:rPr>
              <a:t>)</a:t>
            </a:r>
          </a:p>
          <a:p>
            <a:pPr marL="457200" indent="-457200">
              <a:buFont typeface="+mj-lt"/>
              <a:buAutoNum type="arabicPeriod"/>
            </a:pPr>
            <a:r>
              <a:rPr lang="en-US" sz="2400" dirty="0"/>
              <a:t>Run the agent for 3 steps to test it.</a:t>
            </a:r>
          </a:p>
          <a:p>
            <a:pPr marL="685800" lvl="1" indent="-457200"/>
            <a:r>
              <a:rPr lang="en-US" sz="2400" dirty="0"/>
              <a:t>You should see the following </a:t>
            </a:r>
            <a:r>
              <a:rPr lang="en-US" sz="2400" dirty="0">
                <a:sym typeface="Wingdings" pitchFamily="2" charset="2"/>
              </a:rPr>
              <a:t></a:t>
            </a:r>
            <a:endParaRPr lang="en-US" sz="2400" dirty="0"/>
          </a:p>
          <a:p>
            <a:pPr marL="685800" lvl="1" indent="-457200"/>
            <a:endParaRPr lang="en-US" sz="2400" dirty="0"/>
          </a:p>
          <a:p>
            <a:pPr lvl="1" indent="0">
              <a:buNone/>
            </a:pPr>
            <a:endParaRPr lang="en-US" sz="2400" dirty="0"/>
          </a:p>
          <a:p>
            <a:pPr lvl="1" indent="0">
              <a:buNone/>
            </a:pPr>
            <a:endParaRPr lang="en-US" sz="2400" dirty="0"/>
          </a:p>
          <a:p>
            <a:pPr marL="457200" indent="-457200">
              <a:buFont typeface="+mj-lt"/>
              <a:buAutoNum type="arabicPeriod"/>
            </a:pPr>
            <a:r>
              <a:rPr lang="en-US" sz="2400" dirty="0"/>
              <a:t>Proceed to the next slide when you are ready to make the apply rule(s).</a:t>
            </a:r>
          </a:p>
        </p:txBody>
      </p:sp>
      <p:pic>
        <p:nvPicPr>
          <p:cNvPr id="6" name="Picture 5">
            <a:extLst>
              <a:ext uri="{FF2B5EF4-FFF2-40B4-BE49-F238E27FC236}">
                <a16:creationId xmlns:a16="http://schemas.microsoft.com/office/drawing/2014/main" id="{2CA9E61A-75A9-0509-54C6-0EEB85E693BF}"/>
              </a:ext>
            </a:extLst>
          </p:cNvPr>
          <p:cNvPicPr>
            <a:picLocks noChangeAspect="1"/>
          </p:cNvPicPr>
          <p:nvPr/>
        </p:nvPicPr>
        <p:blipFill>
          <a:blip r:embed="rId2"/>
          <a:srcRect/>
          <a:stretch/>
        </p:blipFill>
        <p:spPr>
          <a:xfrm>
            <a:off x="5764825" y="3861826"/>
            <a:ext cx="5152612" cy="1248377"/>
          </a:xfrm>
          <a:prstGeom prst="rect">
            <a:avLst/>
          </a:prstGeom>
          <a:ln>
            <a:solidFill>
              <a:schemeClr val="tx1"/>
            </a:solid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3009507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A61BDC6-3254-84E1-8813-EA652FC7ED0A}"/>
              </a:ext>
            </a:extLst>
          </p:cNvPr>
          <p:cNvSpPr>
            <a:spLocks noGrp="1"/>
          </p:cNvSpPr>
          <p:nvPr>
            <p:ph type="title"/>
          </p:nvPr>
        </p:nvSpPr>
        <p:spPr/>
        <p:txBody>
          <a:bodyPr/>
          <a:lstStyle/>
          <a:p>
            <a:r>
              <a:rPr lang="en-US" dirty="0"/>
              <a:t>Multiple Apply Rules for One Operator</a:t>
            </a:r>
          </a:p>
        </p:txBody>
      </p:sp>
      <p:sp>
        <p:nvSpPr>
          <p:cNvPr id="2" name="Text Placeholder 1">
            <a:extLst>
              <a:ext uri="{FF2B5EF4-FFF2-40B4-BE49-F238E27FC236}">
                <a16:creationId xmlns:a16="http://schemas.microsoft.com/office/drawing/2014/main" id="{7416E9ED-4082-877C-AC89-5E8A1C7CD0B4}"/>
              </a:ext>
            </a:extLst>
          </p:cNvPr>
          <p:cNvSpPr>
            <a:spLocks noGrp="1"/>
          </p:cNvSpPr>
          <p:nvPr>
            <p:ph type="body" idx="1"/>
          </p:nvPr>
        </p:nvSpPr>
        <p:spPr/>
        <p:txBody>
          <a:bodyPr/>
          <a:lstStyle/>
          <a:p>
            <a:r>
              <a:rPr lang="en-US" dirty="0"/>
              <a:t>Using Different Rules For Different Apply Scenarios</a:t>
            </a:r>
          </a:p>
        </p:txBody>
      </p:sp>
    </p:spTree>
    <p:extLst>
      <p:ext uri="{BB962C8B-B14F-4D97-AF65-F5344CB8AC3E}">
        <p14:creationId xmlns:p14="http://schemas.microsoft.com/office/powerpoint/2010/main" val="41127439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20BF86-20F0-7D24-BDD2-C211D440542C}"/>
              </a:ext>
            </a:extLst>
          </p:cNvPr>
          <p:cNvSpPr>
            <a:spLocks noGrp="1"/>
          </p:cNvSpPr>
          <p:nvPr>
            <p:ph type="title"/>
          </p:nvPr>
        </p:nvSpPr>
        <p:spPr/>
        <p:txBody>
          <a:bodyPr/>
          <a:lstStyle/>
          <a:p>
            <a:r>
              <a:rPr lang="en-US" dirty="0"/>
              <a:t>No Limit to Apply Rules</a:t>
            </a:r>
          </a:p>
        </p:txBody>
      </p:sp>
      <p:sp>
        <p:nvSpPr>
          <p:cNvPr id="2" name="Content Placeholder 1">
            <a:extLst>
              <a:ext uri="{FF2B5EF4-FFF2-40B4-BE49-F238E27FC236}">
                <a16:creationId xmlns:a16="http://schemas.microsoft.com/office/drawing/2014/main" id="{D951F49B-9F7A-C91F-50FE-2FCE6A3B9676}"/>
              </a:ext>
            </a:extLst>
          </p:cNvPr>
          <p:cNvSpPr>
            <a:spLocks noGrp="1"/>
          </p:cNvSpPr>
          <p:nvPr>
            <p:ph idx="1"/>
          </p:nvPr>
        </p:nvSpPr>
        <p:spPr>
          <a:xfrm>
            <a:off x="1524000" y="1557211"/>
            <a:ext cx="7528560" cy="3554286"/>
          </a:xfrm>
        </p:spPr>
        <p:txBody>
          <a:bodyPr>
            <a:normAutofit/>
          </a:bodyPr>
          <a:lstStyle/>
          <a:p>
            <a:r>
              <a:rPr lang="en-US" dirty="0"/>
              <a:t>There is no limit to the number of apply rules you give an operator</a:t>
            </a:r>
          </a:p>
          <a:p>
            <a:pPr marL="285750" indent="-285750">
              <a:buFont typeface="Arial" panose="020B0604020202020204" pitchFamily="34" charset="0"/>
              <a:buChar char="•"/>
            </a:pPr>
            <a:r>
              <a:rPr lang="en-US" dirty="0"/>
              <a:t>In Soar, all rules that can fire will fire</a:t>
            </a:r>
          </a:p>
          <a:p>
            <a:r>
              <a:rPr lang="en-US" dirty="0"/>
              <a:t>If more than one apply rule matches for an operator, they all fire together.</a:t>
            </a:r>
          </a:p>
          <a:p>
            <a:endParaRPr lang="en-US" dirty="0"/>
          </a:p>
          <a:p>
            <a:r>
              <a:rPr lang="en-US" dirty="0"/>
              <a:t>Apply rules can even fire in sequence one after another.</a:t>
            </a:r>
          </a:p>
          <a:p>
            <a:r>
              <a:rPr lang="en-US" dirty="0"/>
              <a:t>Example:</a:t>
            </a:r>
          </a:p>
          <a:p>
            <a:pPr marL="285750" indent="-285750">
              <a:buFont typeface="Arial" panose="020B0604020202020204" pitchFamily="34" charset="0"/>
              <a:buChar char="•"/>
            </a:pPr>
            <a:r>
              <a:rPr lang="en-US" dirty="0"/>
              <a:t>One apply rule fires: “If no object “parent” exists, then create it.”</a:t>
            </a:r>
          </a:p>
          <a:p>
            <a:pPr marL="285750" indent="-285750">
              <a:buFont typeface="Arial" panose="020B0604020202020204" pitchFamily="34" charset="0"/>
              <a:buChar char="•"/>
            </a:pPr>
            <a:r>
              <a:rPr lang="en-US" dirty="0"/>
              <a:t>Then another apply rule fires: “If object “parent” exists, create object “child” under it.”</a:t>
            </a:r>
          </a:p>
          <a:p>
            <a:pPr marL="285750" indent="-285750">
              <a:buFont typeface="Arial" panose="020B0604020202020204" pitchFamily="34" charset="0"/>
              <a:buChar char="•"/>
            </a:pPr>
            <a:r>
              <a:rPr lang="en-US" dirty="0"/>
              <a:t>And so on.</a:t>
            </a:r>
          </a:p>
        </p:txBody>
      </p:sp>
      <p:grpSp>
        <p:nvGrpSpPr>
          <p:cNvPr id="4" name="Group 3">
            <a:extLst>
              <a:ext uri="{FF2B5EF4-FFF2-40B4-BE49-F238E27FC236}">
                <a16:creationId xmlns:a16="http://schemas.microsoft.com/office/drawing/2014/main" id="{7D92DFDF-44CE-1B62-5A8E-A8C5E360508D}"/>
              </a:ext>
            </a:extLst>
          </p:cNvPr>
          <p:cNvGrpSpPr/>
          <p:nvPr/>
        </p:nvGrpSpPr>
        <p:grpSpPr>
          <a:xfrm>
            <a:off x="9175531" y="1174141"/>
            <a:ext cx="2732690" cy="4837776"/>
            <a:chOff x="9175531" y="1174141"/>
            <a:chExt cx="2732690" cy="4837776"/>
          </a:xfrm>
        </p:grpSpPr>
        <p:sp>
          <p:nvSpPr>
            <p:cNvPr id="5" name="Rectangle 4">
              <a:extLst>
                <a:ext uri="{FF2B5EF4-FFF2-40B4-BE49-F238E27FC236}">
                  <a16:creationId xmlns:a16="http://schemas.microsoft.com/office/drawing/2014/main" id="{5CB1B533-C529-4E08-ABBF-FC5A5363883A}"/>
                </a:ext>
              </a:extLst>
            </p:cNvPr>
            <p:cNvSpPr/>
            <p:nvPr/>
          </p:nvSpPr>
          <p:spPr>
            <a:xfrm>
              <a:off x="9175531" y="1174141"/>
              <a:ext cx="2732690" cy="4837776"/>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algn="ctr">
                <a:spcBef>
                  <a:spcPts val="0"/>
                </a:spcBef>
                <a:spcAft>
                  <a:spcPts val="0"/>
                </a:spcAft>
              </a:pPr>
              <a:r>
                <a:rPr lang="en-US" sz="2000" b="1" kern="1200" dirty="0">
                  <a:solidFill>
                    <a:schemeClr val="bg1"/>
                  </a:solidFill>
                  <a:effectLst/>
                  <a:ea typeface="Calibri" panose="020F0502020204030204" pitchFamily="34" charset="0"/>
                  <a:cs typeface="Times New Roman" panose="02020603050405020304" pitchFamily="18" charset="0"/>
                </a:rPr>
                <a:t>Soar Agent</a:t>
              </a:r>
              <a:endParaRPr lang="en-US" dirty="0">
                <a:solidFill>
                  <a:schemeClr val="bg1"/>
                </a:solidFill>
                <a:effectLst/>
                <a:latin typeface="Century" panose="02040604050505020304" pitchFamily="18" charset="0"/>
                <a:ea typeface="Calibri" panose="020F0502020204030204" pitchFamily="34" charset="0"/>
                <a:cs typeface="Times New Roman" panose="02020603050405020304" pitchFamily="18" charset="0"/>
              </a:endParaRPr>
            </a:p>
          </p:txBody>
        </p:sp>
        <p:cxnSp>
          <p:nvCxnSpPr>
            <p:cNvPr id="6" name="Straight Arrow Connector 39">
              <a:extLst>
                <a:ext uri="{FF2B5EF4-FFF2-40B4-BE49-F238E27FC236}">
                  <a16:creationId xmlns:a16="http://schemas.microsoft.com/office/drawing/2014/main" id="{BAA09AAA-F6D1-EAD5-AD58-E58AC9C0725C}"/>
                </a:ext>
              </a:extLst>
            </p:cNvPr>
            <p:cNvCxnSpPr>
              <a:cxnSpLocks/>
              <a:stCxn id="7" idx="3"/>
              <a:endCxn id="11" idx="3"/>
            </p:cNvCxnSpPr>
            <p:nvPr/>
          </p:nvCxnSpPr>
          <p:spPr>
            <a:xfrm flipV="1">
              <a:off x="11193519" y="1904992"/>
              <a:ext cx="12700" cy="3778867"/>
            </a:xfrm>
            <a:prstGeom prst="bentConnector3">
              <a:avLst>
                <a:gd name="adj1" fmla="val 4448276"/>
              </a:avLst>
            </a:prstGeom>
            <a:ln w="57150">
              <a:solidFill>
                <a:schemeClr val="tx1">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13C121E2-0A42-E789-C2AD-EB411C14207C}"/>
                </a:ext>
              </a:extLst>
            </p:cNvPr>
            <p:cNvSpPr/>
            <p:nvPr/>
          </p:nvSpPr>
          <p:spPr>
            <a:xfrm>
              <a:off x="9301655" y="5476670"/>
              <a:ext cx="1891864" cy="414378"/>
            </a:xfrm>
            <a:prstGeom prst="rect">
              <a:avLst/>
            </a:prstGeom>
            <a:solidFill>
              <a:schemeClr val="tx2">
                <a:lumMod val="20000"/>
                <a:lumOff val="80000"/>
              </a:schemeClr>
            </a:solid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lIns="0" tIns="0" rIns="0" bIns="0" rtlCol="0" anchor="ctr"/>
            <a:lstStyle/>
            <a:p>
              <a:pPr marL="0" marR="0" algn="ctr">
                <a:spcBef>
                  <a:spcPts val="0"/>
                </a:spcBef>
                <a:spcAft>
                  <a:spcPts val="0"/>
                </a:spcAft>
              </a:pPr>
              <a:r>
                <a:rPr lang="en-US" i="1" kern="1200" dirty="0">
                  <a:solidFill>
                    <a:sysClr val="windowText" lastClr="000000"/>
                  </a:solidFill>
                  <a:effectLst/>
                  <a:ea typeface="Calibri" panose="020F0502020204030204" pitchFamily="34" charset="0"/>
                  <a:cs typeface="Times New Roman" panose="02020603050405020304" pitchFamily="18" charset="0"/>
                </a:rPr>
                <a:t>Output Phase</a:t>
              </a:r>
              <a:endParaRPr lang="en-US" i="1" dirty="0">
                <a:solidFill>
                  <a:sysClr val="windowText" lastClr="000000"/>
                </a:solidFill>
                <a:effectLst/>
                <a:latin typeface="Century" panose="02040604050505020304" pitchFamily="18" charset="0"/>
                <a:ea typeface="Calibri" panose="020F0502020204030204" pitchFamily="34" charset="0"/>
                <a:cs typeface="Times New Roman" panose="02020603050405020304" pitchFamily="18" charset="0"/>
              </a:endParaRPr>
            </a:p>
          </p:txBody>
        </p:sp>
        <p:sp>
          <p:nvSpPr>
            <p:cNvPr id="8" name="Rectangle 7">
              <a:extLst>
                <a:ext uri="{FF2B5EF4-FFF2-40B4-BE49-F238E27FC236}">
                  <a16:creationId xmlns:a16="http://schemas.microsoft.com/office/drawing/2014/main" id="{DE17A2D3-47E7-354E-A417-0FAE2A1E6EBD}"/>
                </a:ext>
              </a:extLst>
            </p:cNvPr>
            <p:cNvSpPr/>
            <p:nvPr/>
          </p:nvSpPr>
          <p:spPr>
            <a:xfrm>
              <a:off x="9301655" y="3587237"/>
              <a:ext cx="1891864" cy="414378"/>
            </a:xfrm>
            <a:prstGeom prst="rect">
              <a:avLst/>
            </a:prstGeom>
            <a:solidFill>
              <a:schemeClr val="tx2">
                <a:lumMod val="20000"/>
                <a:lumOff val="80000"/>
              </a:schemeClr>
            </a:solid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lIns="0" tIns="0" rIns="0" bIns="0" rtlCol="0" anchor="ctr"/>
            <a:lstStyle/>
            <a:p>
              <a:pPr marL="0" marR="0" algn="ctr">
                <a:spcBef>
                  <a:spcPts val="0"/>
                </a:spcBef>
                <a:spcAft>
                  <a:spcPts val="0"/>
                </a:spcAft>
              </a:pPr>
              <a:r>
                <a:rPr lang="en-US" i="1" kern="1200" dirty="0">
                  <a:solidFill>
                    <a:sysClr val="windowText" lastClr="000000"/>
                  </a:solidFill>
                  <a:effectLst/>
                  <a:ea typeface="Calibri" panose="020F0502020204030204" pitchFamily="34" charset="0"/>
                  <a:cs typeface="Times New Roman" panose="02020603050405020304" pitchFamily="18" charset="0"/>
                </a:rPr>
                <a:t>Selection Phase</a:t>
              </a:r>
              <a:endParaRPr lang="en-US" i="1" dirty="0">
                <a:solidFill>
                  <a:sysClr val="windowText" lastClr="000000"/>
                </a:solidFill>
                <a:effectLst/>
                <a:latin typeface="Century" panose="02040604050505020304" pitchFamily="18" charset="0"/>
                <a:ea typeface="Calibri" panose="020F0502020204030204" pitchFamily="34" charset="0"/>
                <a:cs typeface="Times New Roman" panose="02020603050405020304" pitchFamily="18" charset="0"/>
              </a:endParaRPr>
            </a:p>
          </p:txBody>
        </p:sp>
        <p:cxnSp>
          <p:nvCxnSpPr>
            <p:cNvPr id="9" name="Straight Arrow Connector 8">
              <a:extLst>
                <a:ext uri="{FF2B5EF4-FFF2-40B4-BE49-F238E27FC236}">
                  <a16:creationId xmlns:a16="http://schemas.microsoft.com/office/drawing/2014/main" id="{A93A410D-0AB0-350F-63E7-DBC958428C94}"/>
                </a:ext>
              </a:extLst>
            </p:cNvPr>
            <p:cNvCxnSpPr>
              <a:cxnSpLocks/>
              <a:stCxn id="11" idx="2"/>
              <a:endCxn id="12" idx="0"/>
            </p:cNvCxnSpPr>
            <p:nvPr/>
          </p:nvCxnSpPr>
          <p:spPr>
            <a:xfrm>
              <a:off x="10247587" y="2112181"/>
              <a:ext cx="0" cy="530339"/>
            </a:xfrm>
            <a:prstGeom prst="straightConnector1">
              <a:avLst/>
            </a:prstGeom>
            <a:ln w="57150">
              <a:solidFill>
                <a:schemeClr val="tx1">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12AED704-707A-A045-296B-DB19187E21E4}"/>
                </a:ext>
              </a:extLst>
            </p:cNvPr>
            <p:cNvCxnSpPr>
              <a:cxnSpLocks/>
              <a:endCxn id="7" idx="0"/>
            </p:cNvCxnSpPr>
            <p:nvPr/>
          </p:nvCxnSpPr>
          <p:spPr>
            <a:xfrm>
              <a:off x="10247587" y="4946331"/>
              <a:ext cx="0" cy="530339"/>
            </a:xfrm>
            <a:prstGeom prst="straightConnector1">
              <a:avLst/>
            </a:prstGeom>
            <a:ln w="57150">
              <a:solidFill>
                <a:schemeClr val="tx1">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A9197E5-8FED-0F2C-BD02-E12BE854AEFE}"/>
                </a:ext>
              </a:extLst>
            </p:cNvPr>
            <p:cNvSpPr/>
            <p:nvPr/>
          </p:nvSpPr>
          <p:spPr>
            <a:xfrm>
              <a:off x="9301655" y="1697802"/>
              <a:ext cx="1891864" cy="414379"/>
            </a:xfrm>
            <a:prstGeom prst="rect">
              <a:avLst/>
            </a:prstGeom>
            <a:solidFill>
              <a:schemeClr val="tx2">
                <a:lumMod val="20000"/>
                <a:lumOff val="80000"/>
              </a:schemeClr>
            </a:solid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lIns="0" tIns="0" rIns="0" bIns="0" rtlCol="0" anchor="ctr"/>
            <a:lstStyle/>
            <a:p>
              <a:pPr marL="0" marR="0" algn="ctr">
                <a:spcBef>
                  <a:spcPts val="0"/>
                </a:spcBef>
                <a:spcAft>
                  <a:spcPts val="0"/>
                </a:spcAft>
              </a:pPr>
              <a:r>
                <a:rPr lang="en-US" i="1" kern="1200" dirty="0">
                  <a:solidFill>
                    <a:sysClr val="windowText" lastClr="000000"/>
                  </a:solidFill>
                  <a:effectLst/>
                  <a:ea typeface="Calibri" panose="020F0502020204030204" pitchFamily="34" charset="0"/>
                  <a:cs typeface="Times New Roman" panose="02020603050405020304" pitchFamily="18" charset="0"/>
                </a:rPr>
                <a:t>Input Phase</a:t>
              </a:r>
              <a:endParaRPr lang="en-US" i="1" dirty="0">
                <a:solidFill>
                  <a:sysClr val="windowText" lastClr="000000"/>
                </a:solidFill>
                <a:effectLst/>
                <a:latin typeface="Century" panose="02040604050505020304" pitchFamily="18" charset="0"/>
                <a:ea typeface="Calibri" panose="020F0502020204030204" pitchFamily="34" charset="0"/>
                <a:cs typeface="Times New Roman" panose="02020603050405020304" pitchFamily="18" charset="0"/>
              </a:endParaRPr>
            </a:p>
          </p:txBody>
        </p:sp>
        <p:sp>
          <p:nvSpPr>
            <p:cNvPr id="12" name="Rectangle 11">
              <a:extLst>
                <a:ext uri="{FF2B5EF4-FFF2-40B4-BE49-F238E27FC236}">
                  <a16:creationId xmlns:a16="http://schemas.microsoft.com/office/drawing/2014/main" id="{283F9EAF-831D-40E8-A6F2-B68EEAFE1B2C}"/>
                </a:ext>
              </a:extLst>
            </p:cNvPr>
            <p:cNvSpPr/>
            <p:nvPr/>
          </p:nvSpPr>
          <p:spPr>
            <a:xfrm>
              <a:off x="9301655" y="2642520"/>
              <a:ext cx="1891864" cy="414378"/>
            </a:xfrm>
            <a:prstGeom prst="rect">
              <a:avLst/>
            </a:prstGeom>
            <a:solidFill>
              <a:schemeClr val="tx2">
                <a:lumMod val="20000"/>
                <a:lumOff val="80000"/>
              </a:schemeClr>
            </a:solid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lIns="0" tIns="0" rIns="0" bIns="0" rtlCol="0" anchor="ctr"/>
            <a:lstStyle/>
            <a:p>
              <a:pPr marL="0" marR="0" algn="ctr">
                <a:spcBef>
                  <a:spcPts val="0"/>
                </a:spcBef>
                <a:spcAft>
                  <a:spcPts val="0"/>
                </a:spcAft>
              </a:pPr>
              <a:r>
                <a:rPr lang="en-US" kern="1200" dirty="0">
                  <a:solidFill>
                    <a:sysClr val="windowText" lastClr="000000"/>
                  </a:solidFill>
                  <a:effectLst/>
                  <a:ea typeface="Calibri" panose="020F0502020204030204" pitchFamily="34" charset="0"/>
                  <a:cs typeface="Times New Roman" panose="02020603050405020304" pitchFamily="18" charset="0"/>
                </a:rPr>
                <a:t>Proposal Phase</a:t>
              </a:r>
              <a:endParaRPr lang="en-US" dirty="0">
                <a:solidFill>
                  <a:sysClr val="windowText" lastClr="000000"/>
                </a:solidFill>
                <a:effectLst/>
                <a:latin typeface="Century" panose="02040604050505020304" pitchFamily="18" charset="0"/>
                <a:ea typeface="Calibri" panose="020F0502020204030204" pitchFamily="34" charset="0"/>
                <a:cs typeface="Times New Roman" panose="02020603050405020304" pitchFamily="18" charset="0"/>
              </a:endParaRPr>
            </a:p>
          </p:txBody>
        </p:sp>
        <p:sp>
          <p:nvSpPr>
            <p:cNvPr id="13" name="Rectangle 12">
              <a:extLst>
                <a:ext uri="{FF2B5EF4-FFF2-40B4-BE49-F238E27FC236}">
                  <a16:creationId xmlns:a16="http://schemas.microsoft.com/office/drawing/2014/main" id="{B0AC5ACD-3815-554A-7185-0EFBD62542E8}"/>
                </a:ext>
              </a:extLst>
            </p:cNvPr>
            <p:cNvSpPr/>
            <p:nvPr/>
          </p:nvSpPr>
          <p:spPr>
            <a:xfrm>
              <a:off x="9301655" y="4531954"/>
              <a:ext cx="1891864" cy="414378"/>
            </a:xfrm>
            <a:prstGeom prst="rect">
              <a:avLst/>
            </a:prstGeom>
            <a:solidFill>
              <a:schemeClr val="tx2">
                <a:lumMod val="20000"/>
                <a:lumOff val="80000"/>
              </a:schemeClr>
            </a:solid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lIns="0" tIns="0" rIns="0" bIns="0" rtlCol="0" anchor="ctr"/>
            <a:lstStyle/>
            <a:p>
              <a:pPr marL="0" marR="0" algn="ctr">
                <a:spcBef>
                  <a:spcPts val="0"/>
                </a:spcBef>
                <a:spcAft>
                  <a:spcPts val="0"/>
                </a:spcAft>
              </a:pPr>
              <a:r>
                <a:rPr lang="en-US" b="1" kern="1200" dirty="0">
                  <a:solidFill>
                    <a:sysClr val="windowText" lastClr="000000"/>
                  </a:solidFill>
                  <a:effectLst/>
                  <a:ea typeface="Calibri" panose="020F0502020204030204" pitchFamily="34" charset="0"/>
                  <a:cs typeface="Times New Roman" panose="02020603050405020304" pitchFamily="18" charset="0"/>
                </a:rPr>
                <a:t>Apply Phase</a:t>
              </a:r>
              <a:endParaRPr lang="en-US" b="1" dirty="0">
                <a:solidFill>
                  <a:sysClr val="windowText" lastClr="000000"/>
                </a:solidFill>
                <a:effectLst/>
                <a:latin typeface="Century" panose="02040604050505020304" pitchFamily="18" charset="0"/>
                <a:ea typeface="Calibri" panose="020F0502020204030204" pitchFamily="34" charset="0"/>
                <a:cs typeface="Times New Roman" panose="02020603050405020304" pitchFamily="18" charset="0"/>
              </a:endParaRPr>
            </a:p>
          </p:txBody>
        </p:sp>
        <p:cxnSp>
          <p:nvCxnSpPr>
            <p:cNvPr id="14" name="Straight Arrow Connector 13">
              <a:extLst>
                <a:ext uri="{FF2B5EF4-FFF2-40B4-BE49-F238E27FC236}">
                  <a16:creationId xmlns:a16="http://schemas.microsoft.com/office/drawing/2014/main" id="{B5A6E480-98F1-5237-C918-3B156852819E}"/>
                </a:ext>
              </a:extLst>
            </p:cNvPr>
            <p:cNvCxnSpPr>
              <a:cxnSpLocks/>
              <a:stCxn id="12" idx="2"/>
              <a:endCxn id="8" idx="0"/>
            </p:cNvCxnSpPr>
            <p:nvPr/>
          </p:nvCxnSpPr>
          <p:spPr>
            <a:xfrm>
              <a:off x="10247587" y="3056898"/>
              <a:ext cx="0" cy="530339"/>
            </a:xfrm>
            <a:prstGeom prst="straightConnector1">
              <a:avLst/>
            </a:prstGeom>
            <a:ln w="57150">
              <a:solidFill>
                <a:schemeClr val="tx1">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EB6493B0-7B44-9789-9B6B-F13B6100B299}"/>
                </a:ext>
              </a:extLst>
            </p:cNvPr>
            <p:cNvCxnSpPr>
              <a:cxnSpLocks/>
              <a:stCxn id="8" idx="2"/>
              <a:endCxn id="13" idx="0"/>
            </p:cNvCxnSpPr>
            <p:nvPr/>
          </p:nvCxnSpPr>
          <p:spPr>
            <a:xfrm>
              <a:off x="10247587" y="4001615"/>
              <a:ext cx="0" cy="530339"/>
            </a:xfrm>
            <a:prstGeom prst="straightConnector1">
              <a:avLst/>
            </a:prstGeom>
            <a:ln w="57150">
              <a:solidFill>
                <a:schemeClr val="tx1">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39">
              <a:extLst>
                <a:ext uri="{FF2B5EF4-FFF2-40B4-BE49-F238E27FC236}">
                  <a16:creationId xmlns:a16="http://schemas.microsoft.com/office/drawing/2014/main" id="{DBA668A0-8DF9-D297-2E03-518D56EECF1F}"/>
                </a:ext>
              </a:extLst>
            </p:cNvPr>
            <p:cNvCxnSpPr>
              <a:cxnSpLocks/>
              <a:stCxn id="13" idx="2"/>
              <a:endCxn id="13" idx="3"/>
            </p:cNvCxnSpPr>
            <p:nvPr/>
          </p:nvCxnSpPr>
          <p:spPr>
            <a:xfrm rot="5400000" flipH="1" flipV="1">
              <a:off x="10616958" y="4369772"/>
              <a:ext cx="207189" cy="945932"/>
            </a:xfrm>
            <a:prstGeom prst="bentConnector4">
              <a:avLst>
                <a:gd name="adj1" fmla="val -110334"/>
                <a:gd name="adj2" fmla="val 140645"/>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39">
              <a:extLst>
                <a:ext uri="{FF2B5EF4-FFF2-40B4-BE49-F238E27FC236}">
                  <a16:creationId xmlns:a16="http://schemas.microsoft.com/office/drawing/2014/main" id="{896D64E4-9E1C-84AA-E034-DF8EF29CF597}"/>
                </a:ext>
              </a:extLst>
            </p:cNvPr>
            <p:cNvCxnSpPr>
              <a:cxnSpLocks/>
              <a:stCxn id="12" idx="2"/>
              <a:endCxn id="12" idx="3"/>
            </p:cNvCxnSpPr>
            <p:nvPr/>
          </p:nvCxnSpPr>
          <p:spPr>
            <a:xfrm rot="5400000" flipH="1" flipV="1">
              <a:off x="10616958" y="2480338"/>
              <a:ext cx="207189" cy="945932"/>
            </a:xfrm>
            <a:prstGeom prst="bentConnector4">
              <a:avLst>
                <a:gd name="adj1" fmla="val -110334"/>
                <a:gd name="adj2" fmla="val 140645"/>
              </a:avLst>
            </a:prstGeom>
            <a:ln w="76200">
              <a:solidFill>
                <a:schemeClr val="tx1">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18" name="Rectangle 17">
            <a:extLst>
              <a:ext uri="{FF2B5EF4-FFF2-40B4-BE49-F238E27FC236}">
                <a16:creationId xmlns:a16="http://schemas.microsoft.com/office/drawing/2014/main" id="{BA4EBC24-C15A-147E-958A-4F26052A6F01}"/>
              </a:ext>
            </a:extLst>
          </p:cNvPr>
          <p:cNvSpPr/>
          <p:nvPr/>
        </p:nvSpPr>
        <p:spPr bwMode="gray">
          <a:xfrm>
            <a:off x="1859280" y="5300789"/>
            <a:ext cx="6297168" cy="480246"/>
          </a:xfrm>
          <a:prstGeom prst="rect">
            <a:avLst/>
          </a:prstGeom>
          <a:solidFill>
            <a:schemeClr val="bg2"/>
          </a:solidFill>
          <a:ln w="57150" cap="rnd">
            <a:solidFill>
              <a:schemeClr val="tx2"/>
            </a:solidFill>
            <a:round/>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dirty="0">
                <a:solidFill>
                  <a:schemeClr val="accent6"/>
                </a:solidFill>
              </a:rPr>
              <a:t>The </a:t>
            </a:r>
            <a:r>
              <a:rPr lang="en-US" b="1" i="1" dirty="0">
                <a:solidFill>
                  <a:schemeClr val="accent6"/>
                </a:solidFill>
              </a:rPr>
              <a:t>Apply Phase </a:t>
            </a:r>
            <a:r>
              <a:rPr lang="en-US" b="1" dirty="0">
                <a:solidFill>
                  <a:schemeClr val="accent6"/>
                </a:solidFill>
              </a:rPr>
              <a:t>will only end once no more rules fire!</a:t>
            </a:r>
          </a:p>
        </p:txBody>
      </p:sp>
    </p:spTree>
    <p:extLst>
      <p:ext uri="{BB962C8B-B14F-4D97-AF65-F5344CB8AC3E}">
        <p14:creationId xmlns:p14="http://schemas.microsoft.com/office/powerpoint/2010/main" val="929414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CA54822-D91A-EDE7-B3F6-5AF07E0D74E3}"/>
              </a:ext>
            </a:extLst>
          </p:cNvPr>
          <p:cNvSpPr>
            <a:spLocks noGrp="1"/>
          </p:cNvSpPr>
          <p:nvPr>
            <p:ph type="title"/>
          </p:nvPr>
        </p:nvSpPr>
        <p:spPr>
          <a:xfrm>
            <a:off x="457199" y="555639"/>
            <a:ext cx="5638801" cy="304699"/>
          </a:xfrm>
        </p:spPr>
        <p:txBody>
          <a:bodyPr/>
          <a:lstStyle/>
          <a:p>
            <a:r>
              <a:rPr lang="en-US" dirty="0"/>
              <a:t>Problem</a:t>
            </a:r>
          </a:p>
        </p:txBody>
      </p:sp>
      <p:sp>
        <p:nvSpPr>
          <p:cNvPr id="2" name="Content Placeholder 1">
            <a:extLst>
              <a:ext uri="{FF2B5EF4-FFF2-40B4-BE49-F238E27FC236}">
                <a16:creationId xmlns:a16="http://schemas.microsoft.com/office/drawing/2014/main" id="{2B78B7C5-736E-6598-687C-0C6D8D403215}"/>
              </a:ext>
            </a:extLst>
          </p:cNvPr>
          <p:cNvSpPr>
            <a:spLocks noGrp="1"/>
          </p:cNvSpPr>
          <p:nvPr>
            <p:ph idx="1"/>
          </p:nvPr>
        </p:nvSpPr>
        <p:spPr>
          <a:xfrm>
            <a:off x="457199" y="1557210"/>
            <a:ext cx="5280410" cy="3930085"/>
          </a:xfrm>
        </p:spPr>
        <p:txBody>
          <a:bodyPr>
            <a:normAutofit/>
          </a:bodyPr>
          <a:lstStyle/>
          <a:p>
            <a:r>
              <a:rPr lang="en-US" sz="2400" dirty="0"/>
              <a:t>Our agent does not output suppliers with any particular order.</a:t>
            </a:r>
          </a:p>
          <a:p>
            <a:pPr marL="342900" indent="-342900">
              <a:buFont typeface="Arial" panose="020B0604020202020204" pitchFamily="34" charset="0"/>
              <a:buChar char="•"/>
            </a:pPr>
            <a:r>
              <a:rPr lang="en-US" sz="2400" dirty="0"/>
              <a:t>It selects suppliers in a particular order, but that order is not represented in the final output.</a:t>
            </a:r>
          </a:p>
        </p:txBody>
      </p:sp>
      <p:sp>
        <p:nvSpPr>
          <p:cNvPr id="8" name="Title 2">
            <a:extLst>
              <a:ext uri="{FF2B5EF4-FFF2-40B4-BE49-F238E27FC236}">
                <a16:creationId xmlns:a16="http://schemas.microsoft.com/office/drawing/2014/main" id="{A53402DC-6469-8CCC-A582-FBA8F663B3DD}"/>
              </a:ext>
            </a:extLst>
          </p:cNvPr>
          <p:cNvSpPr txBox="1">
            <a:spLocks/>
          </p:cNvSpPr>
          <p:nvPr/>
        </p:nvSpPr>
        <p:spPr bwMode="gray">
          <a:xfrm>
            <a:off x="6096000" y="555639"/>
            <a:ext cx="5638801" cy="304699"/>
          </a:xfrm>
          <a:prstGeom prst="rect">
            <a:avLst/>
          </a:prstGeom>
        </p:spPr>
        <p:txBody>
          <a:bodyPr vert="horz" wrap="square" lIns="0" tIns="0" rIns="0" bIns="0" rtlCol="0" anchor="t" anchorCtr="0">
            <a:spAutoFit/>
          </a:bodyPr>
          <a:lstStyle>
            <a:lvl1pPr algn="l" defTabSz="914400" rtl="0" eaLnBrk="1" latinLnBrk="0" hangingPunct="1">
              <a:lnSpc>
                <a:spcPct val="90000"/>
              </a:lnSpc>
              <a:spcBef>
                <a:spcPct val="0"/>
              </a:spcBef>
              <a:buNone/>
              <a:defRPr sz="2200" b="1" kern="1200">
                <a:solidFill>
                  <a:schemeClr val="accent6"/>
                </a:solidFill>
                <a:latin typeface="+mj-lt"/>
                <a:ea typeface="+mj-ea"/>
                <a:cs typeface="+mj-cs"/>
              </a:defRPr>
            </a:lvl1pPr>
          </a:lstStyle>
          <a:p>
            <a:r>
              <a:rPr lang="en-US" dirty="0"/>
              <a:t>Solution</a:t>
            </a:r>
          </a:p>
        </p:txBody>
      </p:sp>
      <p:sp>
        <p:nvSpPr>
          <p:cNvPr id="9" name="Content Placeholder 1">
            <a:extLst>
              <a:ext uri="{FF2B5EF4-FFF2-40B4-BE49-F238E27FC236}">
                <a16:creationId xmlns:a16="http://schemas.microsoft.com/office/drawing/2014/main" id="{7C17005B-5DE2-0B41-7A6D-B86915CDBC79}"/>
              </a:ext>
            </a:extLst>
          </p:cNvPr>
          <p:cNvSpPr txBox="1">
            <a:spLocks/>
          </p:cNvSpPr>
          <p:nvPr/>
        </p:nvSpPr>
        <p:spPr bwMode="gray">
          <a:xfrm>
            <a:off x="6096000" y="1557210"/>
            <a:ext cx="5289621" cy="4097356"/>
          </a:xfrm>
          <a:prstGeom prst="rect">
            <a:avLst/>
          </a:prstGeom>
        </p:spPr>
        <p:txBody>
          <a:bodyPr vert="horz" lIns="0" tIns="0" rIns="0" bIns="0" rtlCol="0">
            <a:normAutofit fontScale="92500"/>
          </a:bodyPr>
          <a:lstStyle>
            <a:lvl1pPr marL="0" indent="0" algn="l" defTabSz="914400" rtl="0" eaLnBrk="1" latinLnBrk="0" hangingPunct="1">
              <a:lnSpc>
                <a:spcPct val="100000"/>
              </a:lnSpc>
              <a:spcBef>
                <a:spcPts val="600"/>
              </a:spcBef>
              <a:buFont typeface="Arial" panose="020B0604020202020204" pitchFamily="34" charset="0"/>
              <a:buNone/>
              <a:defRPr sz="1800" kern="1200">
                <a:solidFill>
                  <a:schemeClr val="tx1"/>
                </a:solidFill>
                <a:latin typeface="+mn-lt"/>
                <a:ea typeface="+mn-ea"/>
                <a:cs typeface="+mn-cs"/>
              </a:defRPr>
            </a:lvl1pPr>
            <a:lvl2pPr marL="228600" indent="-228600" algn="l" defTabSz="914400" rtl="0" eaLnBrk="1" latinLnBrk="0" hangingPunct="1">
              <a:lnSpc>
                <a:spcPct val="100000"/>
              </a:lnSpc>
              <a:spcBef>
                <a:spcPts val="600"/>
              </a:spcBef>
              <a:buClr>
                <a:schemeClr val="tx1"/>
              </a:buClr>
              <a:buFont typeface="Arial" panose="020B0604020202020204" pitchFamily="34" charset="0"/>
              <a:buChar char="•"/>
              <a:defRPr sz="1800" kern="1200">
                <a:solidFill>
                  <a:schemeClr val="tx1"/>
                </a:solidFill>
                <a:latin typeface="+mn-lt"/>
                <a:ea typeface="+mn-ea"/>
                <a:cs typeface="+mn-cs"/>
              </a:defRPr>
            </a:lvl2pPr>
            <a:lvl3pPr marL="231775" indent="0" algn="l" defTabSz="914400" rtl="0" eaLnBrk="1" latinLnBrk="0" hangingPunct="1">
              <a:lnSpc>
                <a:spcPct val="100000"/>
              </a:lnSpc>
              <a:spcBef>
                <a:spcPts val="600"/>
              </a:spcBef>
              <a:buFontTx/>
              <a:buNone/>
              <a:defRPr sz="1800" kern="1200">
                <a:solidFill>
                  <a:schemeClr val="tx1"/>
                </a:solidFill>
                <a:latin typeface="+mn-lt"/>
                <a:ea typeface="+mn-ea"/>
                <a:cs typeface="+mn-cs"/>
              </a:defRPr>
            </a:lvl3pPr>
            <a:lvl4pPr marL="457200" indent="-228600" algn="l" defTabSz="914400" rtl="0" eaLnBrk="1" latinLnBrk="0" hangingPunct="1">
              <a:lnSpc>
                <a:spcPct val="100000"/>
              </a:lnSpc>
              <a:spcBef>
                <a:spcPts val="600"/>
              </a:spcBef>
              <a:buClr>
                <a:schemeClr val="tx1"/>
              </a:buClr>
              <a:buFont typeface="Arial" panose="020B0604020202020204" pitchFamily="34" charset="0"/>
              <a:buChar char="–"/>
              <a:defRPr sz="1600" kern="1200">
                <a:solidFill>
                  <a:schemeClr val="tx1"/>
                </a:solidFill>
                <a:latin typeface="+mn-lt"/>
                <a:ea typeface="+mn-ea"/>
                <a:cs typeface="+mn-cs"/>
              </a:defRPr>
            </a:lvl4pPr>
            <a:lvl5pPr marL="688975" indent="-228600" algn="l" defTabSz="914400" rtl="0" eaLnBrk="1" latinLnBrk="0" hangingPunct="1">
              <a:lnSpc>
                <a:spcPct val="100000"/>
              </a:lnSpc>
              <a:spcBef>
                <a:spcPts val="600"/>
              </a:spcBef>
              <a:buClr>
                <a:schemeClr val="tx1"/>
              </a:buClr>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Arial" panose="020B0604020202020204" pitchFamily="34" charset="0"/>
              <a:buChar char="•"/>
            </a:pPr>
            <a:r>
              <a:rPr lang="en-US" sz="2400" dirty="0"/>
              <a:t>When the agent selects a supplier, append it to a linked-list data structure (which we'll define) in WM.</a:t>
            </a:r>
          </a:p>
          <a:p>
            <a:pPr marL="457200" indent="-457200">
              <a:buFont typeface="Arial" panose="020B0604020202020204" pitchFamily="34" charset="0"/>
              <a:buChar char="•"/>
            </a:pPr>
            <a:r>
              <a:rPr lang="en-US" sz="2400" dirty="0"/>
              <a:t>After all suppliers have been added to the list, in order, then copy this list to the output-link.</a:t>
            </a:r>
          </a:p>
          <a:p>
            <a:pPr marL="457200" indent="-457200">
              <a:buFont typeface="Arial" panose="020B0604020202020204" pitchFamily="34" charset="0"/>
              <a:buChar char="•"/>
            </a:pPr>
            <a:r>
              <a:rPr lang="en-US" sz="2400" dirty="0"/>
              <a:t>(We will not reuse code from previous projects this time, because we will need to make slight changes to the rules we wrote before.)</a:t>
            </a:r>
          </a:p>
        </p:txBody>
      </p:sp>
    </p:spTree>
    <p:extLst>
      <p:ext uri="{BB962C8B-B14F-4D97-AF65-F5344CB8AC3E}">
        <p14:creationId xmlns:p14="http://schemas.microsoft.com/office/powerpoint/2010/main" val="41994650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CE0EBE-B1F0-4FAF-FAE2-E15790837847}"/>
              </a:ext>
            </a:extLst>
          </p:cNvPr>
          <p:cNvSpPr>
            <a:spLocks noGrp="1"/>
          </p:cNvSpPr>
          <p:nvPr>
            <p:ph type="title"/>
          </p:nvPr>
        </p:nvSpPr>
        <p:spPr/>
        <p:txBody>
          <a:bodyPr/>
          <a:lstStyle/>
          <a:p>
            <a:r>
              <a:rPr lang="en-US" dirty="0"/>
              <a:t>Different Apply Scenarios</a:t>
            </a:r>
          </a:p>
        </p:txBody>
      </p:sp>
      <p:sp>
        <p:nvSpPr>
          <p:cNvPr id="2" name="Content Placeholder 1">
            <a:extLst>
              <a:ext uri="{FF2B5EF4-FFF2-40B4-BE49-F238E27FC236}">
                <a16:creationId xmlns:a16="http://schemas.microsoft.com/office/drawing/2014/main" id="{23C55785-2DB0-7449-38AC-1BB4304DFCBB}"/>
              </a:ext>
            </a:extLst>
          </p:cNvPr>
          <p:cNvSpPr>
            <a:spLocks noGrp="1"/>
          </p:cNvSpPr>
          <p:nvPr>
            <p:ph idx="1"/>
          </p:nvPr>
        </p:nvSpPr>
        <p:spPr/>
        <p:txBody>
          <a:bodyPr>
            <a:normAutofit lnSpcReduction="10000"/>
          </a:bodyPr>
          <a:lstStyle/>
          <a:p>
            <a:r>
              <a:rPr lang="en-US" dirty="0"/>
              <a:t>The </a:t>
            </a:r>
            <a:r>
              <a:rPr lang="en-US" dirty="0">
                <a:latin typeface="Consolas" panose="020B0609020204030204" pitchFamily="49" charset="0"/>
              </a:rPr>
              <a:t>(</a:t>
            </a:r>
            <a:r>
              <a:rPr lang="en-US" dirty="0">
                <a:latin typeface="Consolas" panose="020B0609020204030204" pitchFamily="49" charset="0"/>
                <a:ea typeface="Menlo" panose="020B0609030804020204" pitchFamily="49" charset="0"/>
                <a:cs typeface="Menlo" panose="020B0609030804020204" pitchFamily="49" charset="0"/>
              </a:rPr>
              <a:t>select-supplier</a:t>
            </a:r>
            <a:r>
              <a:rPr lang="en-US" dirty="0">
                <a:latin typeface="Consolas" panose="020B0609020204030204" pitchFamily="49" charset="0"/>
              </a:rPr>
              <a:t>)</a:t>
            </a:r>
            <a:r>
              <a:rPr lang="en-US" dirty="0"/>
              <a:t> operator should grow the recommendation list</a:t>
            </a:r>
          </a:p>
          <a:p>
            <a:endParaRPr lang="en-US" dirty="0"/>
          </a:p>
          <a:p>
            <a:r>
              <a:rPr lang="en-US" u="sng" dirty="0"/>
              <a:t>We need two apply rules</a:t>
            </a:r>
            <a:r>
              <a:rPr lang="en-US" dirty="0"/>
              <a:t>, one for each of two scenarios:</a:t>
            </a:r>
          </a:p>
          <a:p>
            <a:pPr marL="342900" indent="-342900">
              <a:buAutoNum type="arabicPeriod"/>
            </a:pPr>
            <a:r>
              <a:rPr lang="en-US" b="1" dirty="0"/>
              <a:t>The list is empty</a:t>
            </a:r>
          </a:p>
          <a:p>
            <a:pPr marL="571500" lvl="1" indent="-342900"/>
            <a:r>
              <a:rPr lang="en-US" dirty="0"/>
              <a:t>If so, initialize “</a:t>
            </a:r>
            <a:r>
              <a:rPr lang="en-US" dirty="0">
                <a:latin typeface="Consolas" panose="020B0609020204030204" pitchFamily="49" charset="0"/>
                <a:ea typeface="Menlo" panose="020B0609030804020204" pitchFamily="49" charset="0"/>
                <a:cs typeface="Menlo" panose="020B0609030804020204" pitchFamily="49" charset="0"/>
              </a:rPr>
              <a:t>^first-supplier</a:t>
            </a:r>
            <a:r>
              <a:rPr lang="en-US" dirty="0"/>
              <a:t>” to the new item, and add the new item</a:t>
            </a:r>
          </a:p>
          <a:p>
            <a:pPr marL="342900" indent="-342900">
              <a:buAutoNum type="arabicPeriod"/>
            </a:pPr>
            <a:r>
              <a:rPr lang="en-US" b="1" dirty="0"/>
              <a:t>The list is not empty</a:t>
            </a:r>
          </a:p>
          <a:p>
            <a:pPr marL="571500" lvl="1" indent="-342900"/>
            <a:r>
              <a:rPr lang="en-US" dirty="0"/>
              <a:t>If so, add the new item and add a “</a:t>
            </a:r>
            <a:r>
              <a:rPr lang="en-US" dirty="0">
                <a:latin typeface="Consolas" panose="020B0609020204030204" pitchFamily="49" charset="0"/>
              </a:rPr>
              <a:t>^next</a:t>
            </a:r>
            <a:r>
              <a:rPr lang="en-US" dirty="0"/>
              <a:t>” link from the old “</a:t>
            </a:r>
            <a:r>
              <a:rPr lang="en-US" dirty="0">
                <a:latin typeface="Consolas" panose="020B0609020204030204" pitchFamily="49" charset="0"/>
                <a:ea typeface="Menlo" panose="020B0609030804020204" pitchFamily="49" charset="0"/>
                <a:cs typeface="Menlo" panose="020B0609030804020204" pitchFamily="49" charset="0"/>
              </a:rPr>
              <a:t>^last-supplier</a:t>
            </a:r>
            <a:r>
              <a:rPr lang="en-US" dirty="0"/>
              <a:t>” to it.</a:t>
            </a:r>
          </a:p>
          <a:p>
            <a:endParaRPr lang="en-US" dirty="0"/>
          </a:p>
          <a:p>
            <a:r>
              <a:rPr lang="en-US" dirty="0"/>
              <a:t>In both cases, adding a new item must involve three actions:</a:t>
            </a:r>
          </a:p>
          <a:p>
            <a:pPr marL="342900" indent="-342900">
              <a:buFont typeface="Arial" panose="020B0604020202020204" pitchFamily="34" charset="0"/>
              <a:buChar char="•"/>
            </a:pPr>
            <a:r>
              <a:rPr lang="en-US" dirty="0"/>
              <a:t>Attach the new item to the parent node</a:t>
            </a:r>
          </a:p>
          <a:p>
            <a:pPr marL="342900" indent="-342900">
              <a:buFont typeface="Arial" panose="020B0604020202020204" pitchFamily="34" charset="0"/>
              <a:buChar char="•"/>
            </a:pPr>
            <a:r>
              <a:rPr lang="en-US" dirty="0"/>
              <a:t>Replace the old </a:t>
            </a:r>
            <a:r>
              <a:rPr lang="en-US" dirty="0">
                <a:latin typeface="Consolas" panose="020B0609020204030204" pitchFamily="49" charset="0"/>
                <a:ea typeface="Menlo" panose="020B0609030804020204" pitchFamily="49" charset="0"/>
                <a:cs typeface="Menlo" panose="020B0609030804020204" pitchFamily="49" charset="0"/>
              </a:rPr>
              <a:t>^last-supplier</a:t>
            </a:r>
            <a:r>
              <a:rPr lang="en-US" dirty="0"/>
              <a:t> link with a link to the new item</a:t>
            </a:r>
          </a:p>
          <a:p>
            <a:pPr marL="342900" indent="-342900">
              <a:buFont typeface="Arial" panose="020B0604020202020204" pitchFamily="34" charset="0"/>
              <a:buChar char="•"/>
            </a:pPr>
            <a:r>
              <a:rPr lang="en-US" dirty="0"/>
              <a:t>Replace the old list “</a:t>
            </a:r>
            <a:r>
              <a:rPr lang="en-US" dirty="0">
                <a:latin typeface="Consolas" panose="020B0609020204030204" pitchFamily="49" charset="0"/>
                <a:ea typeface="Menlo" panose="020B0609030804020204" pitchFamily="49" charset="0"/>
                <a:cs typeface="Menlo" panose="020B0609030804020204" pitchFamily="49" charset="0"/>
              </a:rPr>
              <a:t>^count</a:t>
            </a:r>
            <a:r>
              <a:rPr lang="en-US" dirty="0"/>
              <a:t>” value with (1 + the old count value)</a:t>
            </a:r>
          </a:p>
        </p:txBody>
      </p:sp>
    </p:spTree>
    <p:extLst>
      <p:ext uri="{BB962C8B-B14F-4D97-AF65-F5344CB8AC3E}">
        <p14:creationId xmlns:p14="http://schemas.microsoft.com/office/powerpoint/2010/main" val="13515771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367FBDD-8731-F70D-E946-1CC4C45EAB9B}"/>
              </a:ext>
            </a:extLst>
          </p:cNvPr>
          <p:cNvSpPr>
            <a:spLocks noGrp="1"/>
          </p:cNvSpPr>
          <p:nvPr>
            <p:ph type="title"/>
          </p:nvPr>
        </p:nvSpPr>
        <p:spPr/>
        <p:txBody>
          <a:bodyPr/>
          <a:lstStyle/>
          <a:p>
            <a:r>
              <a:rPr lang="en-US" dirty="0"/>
              <a:t>Let’s Write Some Code!</a:t>
            </a:r>
          </a:p>
        </p:txBody>
      </p:sp>
      <p:sp>
        <p:nvSpPr>
          <p:cNvPr id="2" name="Content Placeholder 1">
            <a:extLst>
              <a:ext uri="{FF2B5EF4-FFF2-40B4-BE49-F238E27FC236}">
                <a16:creationId xmlns:a16="http://schemas.microsoft.com/office/drawing/2014/main" id="{1919ADC8-5AEA-4054-2061-56C3302B0A76}"/>
              </a:ext>
            </a:extLst>
          </p:cNvPr>
          <p:cNvSpPr>
            <a:spLocks noGrp="1"/>
          </p:cNvSpPr>
          <p:nvPr>
            <p:ph idx="1"/>
          </p:nvPr>
        </p:nvSpPr>
        <p:spPr>
          <a:xfrm>
            <a:off x="1133856" y="1343026"/>
            <a:ext cx="10190988" cy="4490846"/>
          </a:xfrm>
        </p:spPr>
        <p:txBody>
          <a:bodyPr>
            <a:normAutofit/>
          </a:bodyPr>
          <a:lstStyle/>
          <a:p>
            <a:pPr marL="457200" indent="-457200">
              <a:buFont typeface="+mj-lt"/>
              <a:buAutoNum type="arabicPeriod"/>
            </a:pPr>
            <a:r>
              <a:rPr lang="en-US" sz="2400" dirty="0"/>
              <a:t>Uncomment the first apply rule for (</a:t>
            </a:r>
            <a:r>
              <a:rPr lang="en-US" sz="2400" dirty="0">
                <a:latin typeface="Consolas" panose="020B0609020204030204" pitchFamily="49" charset="0"/>
                <a:ea typeface="Menlo" panose="020B0609030804020204" pitchFamily="49" charset="0"/>
                <a:cs typeface="Menlo" panose="020B0609030804020204" pitchFamily="49" charset="0"/>
              </a:rPr>
              <a:t>select-supplier</a:t>
            </a:r>
            <a:r>
              <a:rPr lang="en-US" sz="2400" dirty="0"/>
              <a:t>) </a:t>
            </a:r>
          </a:p>
          <a:p>
            <a:pPr marL="685800" lvl="1" indent="-457200"/>
            <a:r>
              <a:rPr lang="en-US" sz="2400" dirty="0"/>
              <a:t>“</a:t>
            </a:r>
            <a:r>
              <a:rPr lang="en-US" sz="2400" dirty="0">
                <a:latin typeface="Consolas" panose="020B0609020204030204" pitchFamily="49" charset="0"/>
                <a:ea typeface="Menlo" panose="020B0609030804020204" pitchFamily="49" charset="0"/>
                <a:cs typeface="Menlo" panose="020B0609030804020204" pitchFamily="49" charset="0"/>
              </a:rPr>
              <a:t>apply*</a:t>
            </a:r>
            <a:r>
              <a:rPr lang="en-US" sz="2400" dirty="0" err="1">
                <a:latin typeface="Consolas" panose="020B0609020204030204" pitchFamily="49" charset="0"/>
                <a:ea typeface="Menlo" panose="020B0609030804020204" pitchFamily="49" charset="0"/>
                <a:cs typeface="Menlo" panose="020B0609030804020204" pitchFamily="49" charset="0"/>
              </a:rPr>
              <a:t>suppliersort</a:t>
            </a:r>
            <a:r>
              <a:rPr lang="en-US" sz="2400" dirty="0">
                <a:latin typeface="Consolas" panose="020B0609020204030204" pitchFamily="49" charset="0"/>
                <a:ea typeface="Menlo" panose="020B0609030804020204" pitchFamily="49" charset="0"/>
                <a:cs typeface="Menlo" panose="020B0609030804020204" pitchFamily="49" charset="0"/>
              </a:rPr>
              <a:t>-main*select-supplier*create-first</a:t>
            </a:r>
            <a:r>
              <a:rPr lang="en-US" sz="2400" dirty="0"/>
              <a:t>”</a:t>
            </a:r>
          </a:p>
          <a:p>
            <a:pPr marL="457200" indent="-457200">
              <a:buFont typeface="+mj-lt"/>
              <a:buAutoNum type="arabicPeriod"/>
            </a:pPr>
            <a:r>
              <a:rPr lang="en-US" sz="2400" dirty="0"/>
              <a:t>Fill out the rule according to the instructions in the comments</a:t>
            </a:r>
          </a:p>
          <a:p>
            <a:pPr marL="685800" lvl="1" indent="-457200"/>
            <a:r>
              <a:rPr lang="en-US" sz="2400" dirty="0"/>
              <a:t>The LHS should end up being about 5 lines long.</a:t>
            </a:r>
          </a:p>
          <a:p>
            <a:pPr marL="685800" lvl="1" indent="-457200"/>
            <a:r>
              <a:rPr lang="en-US" sz="2400" dirty="0"/>
              <a:t>For the RHS, you can copy this code for the indicated sections:</a:t>
            </a:r>
          </a:p>
          <a:p>
            <a:pPr marL="685800" lvl="1" indent="-457200"/>
            <a:endParaRPr lang="en-US" sz="2400" dirty="0"/>
          </a:p>
          <a:p>
            <a:pPr marL="685800" lvl="1" indent="-457200"/>
            <a:endParaRPr lang="en-US" sz="2400" dirty="0"/>
          </a:p>
          <a:p>
            <a:pPr marL="685800" lvl="1" indent="-457200"/>
            <a:endParaRPr lang="en-US" sz="2400" dirty="0"/>
          </a:p>
          <a:p>
            <a:pPr marL="685800" lvl="1" indent="-457200"/>
            <a:r>
              <a:rPr lang="en-US" sz="2400" dirty="0"/>
              <a:t>You’ll need to add RHS code for updating </a:t>
            </a:r>
            <a:r>
              <a:rPr lang="en-US" sz="2400" dirty="0">
                <a:latin typeface="Consolas" panose="020B0609020204030204" pitchFamily="49" charset="0"/>
                <a:ea typeface="Menlo" panose="020B0609030804020204" pitchFamily="49" charset="0"/>
                <a:cs typeface="Menlo" panose="020B0609030804020204" pitchFamily="49" charset="0"/>
              </a:rPr>
              <a:t>^count</a:t>
            </a:r>
            <a:r>
              <a:rPr lang="en-US" sz="2400" dirty="0"/>
              <a:t> on your own.</a:t>
            </a:r>
          </a:p>
          <a:p>
            <a:pPr marL="457200" indent="-457200">
              <a:buFont typeface="+mj-lt"/>
              <a:buAutoNum type="arabicPeriod"/>
            </a:pPr>
            <a:r>
              <a:rPr lang="en-US" sz="2400" dirty="0"/>
              <a:t>Proceed to the next slide when ready to test your code.</a:t>
            </a:r>
          </a:p>
        </p:txBody>
      </p:sp>
      <p:sp>
        <p:nvSpPr>
          <p:cNvPr id="7" name="TextBox 6">
            <a:extLst>
              <a:ext uri="{FF2B5EF4-FFF2-40B4-BE49-F238E27FC236}">
                <a16:creationId xmlns:a16="http://schemas.microsoft.com/office/drawing/2014/main" id="{4913CF8C-879A-4D84-356E-BAB99FB58E38}"/>
              </a:ext>
            </a:extLst>
          </p:cNvPr>
          <p:cNvSpPr txBox="1"/>
          <p:nvPr/>
        </p:nvSpPr>
        <p:spPr bwMode="gray">
          <a:xfrm>
            <a:off x="878544" y="3588449"/>
            <a:ext cx="4251599" cy="1077218"/>
          </a:xfrm>
          <a:prstGeom prst="rect">
            <a:avLst/>
          </a:prstGeom>
          <a:solidFill>
            <a:schemeClr val="bg1"/>
          </a:solidFill>
          <a:ln>
            <a:solidFill>
              <a:schemeClr val="accent1"/>
            </a:solidFill>
          </a:ln>
          <a:effectLst>
            <a:outerShdw blurRad="50800" dist="38100" dir="2700000" algn="tl" rotWithShape="0">
              <a:prstClr val="black">
                <a:alpha val="40000"/>
              </a:prstClr>
            </a:outerShdw>
          </a:effectLst>
        </p:spPr>
        <p:txBody>
          <a:bodyPr wrap="square">
            <a:spAutoFit/>
          </a:bodyPr>
          <a:lstStyle/>
          <a:p>
            <a:r>
              <a:rPr lang="en-US" sz="1600" dirty="0">
                <a:latin typeface="Consolas" panose="020B0609020204030204" pitchFamily="49" charset="0"/>
                <a:ea typeface="Menlo" panose="020B0609030804020204" pitchFamily="49" charset="0"/>
                <a:cs typeface="Menlo" panose="020B0609030804020204" pitchFamily="49" charset="0"/>
              </a:rPr>
              <a:t># Add the first supplier to the list</a:t>
            </a:r>
          </a:p>
          <a:p>
            <a:r>
              <a:rPr lang="en-US" sz="1600" dirty="0">
                <a:latin typeface="Consolas" panose="020B0609020204030204" pitchFamily="49" charset="0"/>
                <a:ea typeface="Menlo" panose="020B0609030804020204" pitchFamily="49" charset="0"/>
                <a:cs typeface="Menlo" panose="020B0609030804020204" pitchFamily="49" charset="0"/>
              </a:rPr>
              <a:t>(&lt;sup-list&gt; ^supplier &lt;sup-new&gt;)</a:t>
            </a:r>
          </a:p>
          <a:p>
            <a:r>
              <a:rPr lang="en-US" sz="1600" dirty="0">
                <a:latin typeface="Consolas" panose="020B0609020204030204" pitchFamily="49" charset="0"/>
                <a:ea typeface="Menlo" panose="020B0609030804020204" pitchFamily="49" charset="0"/>
                <a:cs typeface="Menlo" panose="020B0609030804020204" pitchFamily="49" charset="0"/>
              </a:rPr>
              <a:t>(&lt;sup-new&gt; ^name &lt;sup-name&gt;</a:t>
            </a:r>
          </a:p>
          <a:p>
            <a:r>
              <a:rPr lang="en-US" sz="1600" dirty="0">
                <a:latin typeface="Consolas" panose="020B0609020204030204" pitchFamily="49" charset="0"/>
                <a:ea typeface="Menlo" panose="020B0609030804020204" pitchFamily="49" charset="0"/>
                <a:cs typeface="Menlo" panose="020B0609030804020204" pitchFamily="49" charset="0"/>
              </a:rPr>
              <a:t>           ^rank 1)</a:t>
            </a:r>
          </a:p>
        </p:txBody>
      </p:sp>
      <p:sp>
        <p:nvSpPr>
          <p:cNvPr id="9" name="TextBox 8">
            <a:extLst>
              <a:ext uri="{FF2B5EF4-FFF2-40B4-BE49-F238E27FC236}">
                <a16:creationId xmlns:a16="http://schemas.microsoft.com/office/drawing/2014/main" id="{68DE4F58-7C71-39BE-505D-25547988CFFD}"/>
              </a:ext>
            </a:extLst>
          </p:cNvPr>
          <p:cNvSpPr txBox="1"/>
          <p:nvPr/>
        </p:nvSpPr>
        <p:spPr bwMode="gray">
          <a:xfrm>
            <a:off x="5389224" y="3588449"/>
            <a:ext cx="5935620" cy="830997"/>
          </a:xfrm>
          <a:prstGeom prst="rect">
            <a:avLst/>
          </a:prstGeom>
          <a:solidFill>
            <a:schemeClr val="bg1"/>
          </a:solidFill>
          <a:ln>
            <a:solidFill>
              <a:schemeClr val="accent1"/>
            </a:solidFill>
          </a:ln>
          <a:effectLst>
            <a:outerShdw blurRad="50800" dist="38100" dir="2700000" algn="tl" rotWithShape="0">
              <a:prstClr val="black">
                <a:alpha val="40000"/>
              </a:prstClr>
            </a:outerShdw>
          </a:effectLst>
        </p:spPr>
        <p:txBody>
          <a:bodyPr wrap="square">
            <a:spAutoFit/>
          </a:bodyPr>
          <a:lstStyle/>
          <a:p>
            <a:r>
              <a:rPr lang="en-US" sz="1600" dirty="0">
                <a:latin typeface="Consolas" panose="020B0609020204030204" pitchFamily="49" charset="0"/>
                <a:ea typeface="Menlo" panose="020B0609030804020204" pitchFamily="49" charset="0"/>
                <a:cs typeface="Menlo" panose="020B0609030804020204" pitchFamily="49" charset="0"/>
              </a:rPr>
              <a:t># Create the first- and last-supplier augmentations</a:t>
            </a:r>
          </a:p>
          <a:p>
            <a:r>
              <a:rPr lang="en-US" sz="1600" dirty="0">
                <a:latin typeface="Consolas" panose="020B0609020204030204" pitchFamily="49" charset="0"/>
                <a:ea typeface="Menlo" panose="020B0609030804020204" pitchFamily="49" charset="0"/>
                <a:cs typeface="Menlo" panose="020B0609030804020204" pitchFamily="49" charset="0"/>
              </a:rPr>
              <a:t>(&lt;sup-list&gt; ^first-supplier &lt;sup-new&gt;</a:t>
            </a:r>
          </a:p>
          <a:p>
            <a:r>
              <a:rPr lang="en-US" sz="1600" dirty="0">
                <a:latin typeface="Consolas" panose="020B0609020204030204" pitchFamily="49" charset="0"/>
                <a:ea typeface="Menlo" panose="020B0609030804020204" pitchFamily="49" charset="0"/>
                <a:cs typeface="Menlo" panose="020B0609030804020204" pitchFamily="49" charset="0"/>
              </a:rPr>
              <a:t>            ^last-supplier &lt;sup-new&gt;)</a:t>
            </a:r>
          </a:p>
        </p:txBody>
      </p:sp>
    </p:spTree>
    <p:extLst>
      <p:ext uri="{BB962C8B-B14F-4D97-AF65-F5344CB8AC3E}">
        <p14:creationId xmlns:p14="http://schemas.microsoft.com/office/powerpoint/2010/main" val="21548307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367FBDD-8731-F70D-E946-1CC4C45EAB9B}"/>
              </a:ext>
            </a:extLst>
          </p:cNvPr>
          <p:cNvSpPr>
            <a:spLocks noGrp="1"/>
          </p:cNvSpPr>
          <p:nvPr>
            <p:ph type="title"/>
          </p:nvPr>
        </p:nvSpPr>
        <p:spPr/>
        <p:txBody>
          <a:bodyPr/>
          <a:lstStyle/>
          <a:p>
            <a:r>
              <a:rPr lang="en-US" dirty="0"/>
              <a:t>Let’s Write Some Code!</a:t>
            </a:r>
          </a:p>
        </p:txBody>
      </p:sp>
      <p:sp>
        <p:nvSpPr>
          <p:cNvPr id="2" name="Content Placeholder 1">
            <a:extLst>
              <a:ext uri="{FF2B5EF4-FFF2-40B4-BE49-F238E27FC236}">
                <a16:creationId xmlns:a16="http://schemas.microsoft.com/office/drawing/2014/main" id="{1919ADC8-5AEA-4054-2061-56C3302B0A76}"/>
              </a:ext>
            </a:extLst>
          </p:cNvPr>
          <p:cNvSpPr>
            <a:spLocks noGrp="1"/>
          </p:cNvSpPr>
          <p:nvPr>
            <p:ph idx="1"/>
          </p:nvPr>
        </p:nvSpPr>
        <p:spPr>
          <a:xfrm>
            <a:off x="1133856" y="1343026"/>
            <a:ext cx="10190988" cy="4490846"/>
          </a:xfrm>
        </p:spPr>
        <p:txBody>
          <a:bodyPr>
            <a:normAutofit fontScale="92500" lnSpcReduction="10000"/>
          </a:bodyPr>
          <a:lstStyle/>
          <a:p>
            <a:pPr marL="457200" indent="-457200">
              <a:buFont typeface="+mj-lt"/>
              <a:buAutoNum type="arabicPeriod" startAt="4"/>
            </a:pPr>
            <a:r>
              <a:rPr lang="en-US" sz="2400" dirty="0"/>
              <a:t>Run the agent for 4 steps to test it</a:t>
            </a:r>
          </a:p>
          <a:p>
            <a:pPr marL="685800" lvl="1" indent="-457200"/>
            <a:r>
              <a:rPr lang="en-US" sz="2400" dirty="0"/>
              <a:t>You should see the following </a:t>
            </a:r>
            <a:r>
              <a:rPr lang="en-US" sz="2400" dirty="0">
                <a:sym typeface="Wingdings" pitchFamily="2" charset="2"/>
              </a:rPr>
              <a:t></a:t>
            </a:r>
          </a:p>
          <a:p>
            <a:pPr marL="685800" lvl="1" indent="-457200"/>
            <a:r>
              <a:rPr lang="en-US" sz="2400" dirty="0"/>
              <a:t>The first </a:t>
            </a:r>
            <a:r>
              <a:rPr lang="en-US" sz="2400" dirty="0">
                <a:latin typeface="Consolas" panose="020B0609020204030204" pitchFamily="49" charset="0"/>
              </a:rPr>
              <a:t>(</a:t>
            </a:r>
            <a:r>
              <a:rPr lang="en-US" sz="2400" dirty="0">
                <a:latin typeface="Consolas" panose="020B0609020204030204" pitchFamily="49" charset="0"/>
                <a:ea typeface="Menlo" panose="020B0609030804020204" pitchFamily="49" charset="0"/>
                <a:cs typeface="Menlo" panose="020B0609030804020204" pitchFamily="49" charset="0"/>
              </a:rPr>
              <a:t>select-supplier</a:t>
            </a:r>
            <a:r>
              <a:rPr lang="en-US" sz="2400" dirty="0">
                <a:latin typeface="Consolas" panose="020B0609020204030204" pitchFamily="49" charset="0"/>
              </a:rPr>
              <a:t>)</a:t>
            </a:r>
            <a:r>
              <a:rPr lang="en-US" sz="2400" dirty="0"/>
              <a:t> works.</a:t>
            </a:r>
          </a:p>
          <a:p>
            <a:pPr marL="685800" lvl="1" indent="-457200"/>
            <a:r>
              <a:rPr lang="en-US" sz="2400" dirty="0"/>
              <a:t>The second still needs an apply rule.</a:t>
            </a:r>
          </a:p>
          <a:p>
            <a:pPr marL="914400" lvl="3" indent="-457200"/>
            <a:r>
              <a:rPr lang="en-US" sz="2200" dirty="0"/>
              <a:t>The one we just wrote won’t match, since the list isn’t empty anymore.</a:t>
            </a:r>
          </a:p>
          <a:p>
            <a:pPr marL="457200" indent="-457200">
              <a:buFont typeface="+mj-lt"/>
              <a:buAutoNum type="arabicPeriod" startAt="4"/>
            </a:pPr>
            <a:r>
              <a:rPr lang="en-US" sz="2400" dirty="0"/>
              <a:t>Uncomment the second apply rule for </a:t>
            </a:r>
            <a:r>
              <a:rPr lang="en-US" sz="2400" dirty="0">
                <a:latin typeface="Consolas" panose="020B0609020204030204" pitchFamily="49" charset="0"/>
              </a:rPr>
              <a:t>(</a:t>
            </a:r>
            <a:r>
              <a:rPr lang="en-US" sz="2400" dirty="0">
                <a:latin typeface="Consolas" panose="020B0609020204030204" pitchFamily="49" charset="0"/>
                <a:ea typeface="Menlo" panose="020B0609030804020204" pitchFamily="49" charset="0"/>
                <a:cs typeface="Menlo" panose="020B0609030804020204" pitchFamily="49" charset="0"/>
              </a:rPr>
              <a:t>select-supplier</a:t>
            </a:r>
            <a:r>
              <a:rPr lang="en-US" sz="2400" dirty="0">
                <a:latin typeface="Consolas" panose="020B0609020204030204" pitchFamily="49" charset="0"/>
              </a:rPr>
              <a:t>)</a:t>
            </a:r>
          </a:p>
          <a:p>
            <a:pPr marL="685800" lvl="1" indent="-457200"/>
            <a:r>
              <a:rPr lang="en-US" sz="2400" dirty="0"/>
              <a:t>“</a:t>
            </a:r>
            <a:r>
              <a:rPr lang="en-US" sz="2400" dirty="0">
                <a:latin typeface="Consolas" panose="020B0609020204030204" pitchFamily="49" charset="0"/>
                <a:ea typeface="Menlo" panose="020B0609030804020204" pitchFamily="49" charset="0"/>
                <a:cs typeface="Menlo" panose="020B0609030804020204" pitchFamily="49" charset="0"/>
              </a:rPr>
              <a:t>apply*</a:t>
            </a:r>
            <a:r>
              <a:rPr lang="en-US" sz="2400" dirty="0" err="1">
                <a:latin typeface="Consolas" panose="020B0609020204030204" pitchFamily="49" charset="0"/>
                <a:ea typeface="Menlo" panose="020B0609030804020204" pitchFamily="49" charset="0"/>
                <a:cs typeface="Menlo" panose="020B0609030804020204" pitchFamily="49" charset="0"/>
              </a:rPr>
              <a:t>suppliersort</a:t>
            </a:r>
            <a:r>
              <a:rPr lang="en-US" sz="2400" dirty="0">
                <a:latin typeface="Consolas" panose="020B0609020204030204" pitchFamily="49" charset="0"/>
                <a:ea typeface="Menlo" panose="020B0609030804020204" pitchFamily="49" charset="0"/>
                <a:cs typeface="Menlo" panose="020B0609030804020204" pitchFamily="49" charset="0"/>
              </a:rPr>
              <a:t>-main*select-supplier*append</a:t>
            </a:r>
            <a:r>
              <a:rPr lang="en-US" sz="2400" dirty="0"/>
              <a:t>”</a:t>
            </a:r>
          </a:p>
          <a:p>
            <a:pPr marL="457200" indent="-457200">
              <a:buFont typeface="+mj-lt"/>
              <a:buAutoNum type="arabicPeriod" startAt="4"/>
            </a:pPr>
            <a:r>
              <a:rPr lang="en-US" sz="2400" dirty="0"/>
              <a:t>Fill out the rule’s LHS according to the instructions in the comments</a:t>
            </a:r>
          </a:p>
          <a:p>
            <a:pPr marL="685800" lvl="1" indent="-457200"/>
            <a:r>
              <a:rPr lang="en-US" sz="2400" dirty="0"/>
              <a:t>The first few lines can be the same as for the first apply rule</a:t>
            </a:r>
          </a:p>
          <a:p>
            <a:pPr marL="685800" lvl="1" indent="-457200"/>
            <a:r>
              <a:rPr lang="en-US" sz="2400" dirty="0"/>
              <a:t>Instead of testing for </a:t>
            </a:r>
            <a:r>
              <a:rPr lang="en-US" sz="2400" dirty="0">
                <a:latin typeface="Consolas" panose="020B0609020204030204" pitchFamily="49" charset="0"/>
                <a:ea typeface="Menlo" panose="020B0609030804020204" pitchFamily="49" charset="0"/>
                <a:cs typeface="Menlo" panose="020B0609030804020204" pitchFamily="49" charset="0"/>
              </a:rPr>
              <a:t>^count 0</a:t>
            </a:r>
            <a:r>
              <a:rPr lang="en-US" sz="2400" dirty="0"/>
              <a:t>, test that </a:t>
            </a:r>
            <a:r>
              <a:rPr lang="en-US" sz="2400" dirty="0">
                <a:latin typeface="Consolas" panose="020B0609020204030204" pitchFamily="49" charset="0"/>
                <a:ea typeface="Menlo" panose="020B0609030804020204" pitchFamily="49" charset="0"/>
                <a:cs typeface="Menlo" panose="020B0609030804020204" pitchFamily="49" charset="0"/>
              </a:rPr>
              <a:t>^last-supplier</a:t>
            </a:r>
            <a:r>
              <a:rPr lang="en-US" sz="2400" dirty="0"/>
              <a:t>‘s name is not the operator’s supplier’s name, so the rule will only fire once.</a:t>
            </a:r>
          </a:p>
          <a:p>
            <a:pPr marL="457200" indent="-457200">
              <a:buFont typeface="+mj-lt"/>
              <a:buAutoNum type="arabicPeriod" startAt="4"/>
            </a:pPr>
            <a:r>
              <a:rPr lang="en-US" sz="2400" dirty="0"/>
              <a:t>Proceed to the next slide when you are ready to make the RHS.</a:t>
            </a:r>
          </a:p>
        </p:txBody>
      </p:sp>
      <p:pic>
        <p:nvPicPr>
          <p:cNvPr id="4" name="Picture 3">
            <a:extLst>
              <a:ext uri="{FF2B5EF4-FFF2-40B4-BE49-F238E27FC236}">
                <a16:creationId xmlns:a16="http://schemas.microsoft.com/office/drawing/2014/main" id="{F8552BC5-B8A4-0EA1-D962-1C51FCA0701C}"/>
              </a:ext>
            </a:extLst>
          </p:cNvPr>
          <p:cNvPicPr>
            <a:picLocks noChangeAspect="1"/>
          </p:cNvPicPr>
          <p:nvPr/>
        </p:nvPicPr>
        <p:blipFill>
          <a:blip r:embed="rId2"/>
          <a:srcRect/>
          <a:stretch/>
        </p:blipFill>
        <p:spPr>
          <a:xfrm>
            <a:off x="6676725" y="860338"/>
            <a:ext cx="4648119" cy="1641818"/>
          </a:xfrm>
          <a:prstGeom prst="rect">
            <a:avLst/>
          </a:prstGeom>
          <a:ln>
            <a:solidFill>
              <a:schemeClr val="tx1"/>
            </a:solid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4379826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F81EE2C-8129-2497-FB34-B19057215D8D}"/>
              </a:ext>
            </a:extLst>
          </p:cNvPr>
          <p:cNvSpPr>
            <a:spLocks noGrp="1"/>
          </p:cNvSpPr>
          <p:nvPr>
            <p:ph type="title"/>
          </p:nvPr>
        </p:nvSpPr>
        <p:spPr/>
        <p:txBody>
          <a:bodyPr/>
          <a:lstStyle/>
          <a:p>
            <a:r>
              <a:rPr lang="en-US" dirty="0"/>
              <a:t>Using Math RHS Functions</a:t>
            </a:r>
          </a:p>
        </p:txBody>
      </p:sp>
      <p:sp>
        <p:nvSpPr>
          <p:cNvPr id="2" name="Text Placeholder 1">
            <a:extLst>
              <a:ext uri="{FF2B5EF4-FFF2-40B4-BE49-F238E27FC236}">
                <a16:creationId xmlns:a16="http://schemas.microsoft.com/office/drawing/2014/main" id="{48837C77-EE36-7AA7-CB52-9FCA3F1B3DE0}"/>
              </a:ext>
            </a:extLst>
          </p:cNvPr>
          <p:cNvSpPr>
            <a:spLocks noGrp="1"/>
          </p:cNvSpPr>
          <p:nvPr>
            <p:ph type="body" idx="1"/>
          </p:nvPr>
        </p:nvSpPr>
        <p:spPr/>
        <p:txBody>
          <a:bodyPr/>
          <a:lstStyle/>
          <a:p>
            <a:r>
              <a:rPr lang="en-US" dirty="0"/>
              <a:t>To Increment the List Element Count</a:t>
            </a:r>
          </a:p>
        </p:txBody>
      </p:sp>
    </p:spTree>
    <p:extLst>
      <p:ext uri="{BB962C8B-B14F-4D97-AF65-F5344CB8AC3E}">
        <p14:creationId xmlns:p14="http://schemas.microsoft.com/office/powerpoint/2010/main" val="9684944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CD2E47F-F366-09A5-8A2F-FB635ABF5073}"/>
              </a:ext>
            </a:extLst>
          </p:cNvPr>
          <p:cNvSpPr>
            <a:spLocks noGrp="1"/>
          </p:cNvSpPr>
          <p:nvPr>
            <p:ph type="title"/>
          </p:nvPr>
        </p:nvSpPr>
        <p:spPr/>
        <p:txBody>
          <a:bodyPr/>
          <a:lstStyle/>
          <a:p>
            <a:r>
              <a:rPr lang="en-US" dirty="0"/>
              <a:t>Using the </a:t>
            </a:r>
            <a:r>
              <a:rPr lang="en-US" dirty="0">
                <a:latin typeface="Consolas" panose="020B0609020204030204" pitchFamily="49" charset="0"/>
                <a:ea typeface="Menlo" panose="020B0609030804020204" pitchFamily="49" charset="0"/>
                <a:cs typeface="Menlo" panose="020B0609030804020204" pitchFamily="49" charset="0"/>
              </a:rPr>
              <a:t>+</a:t>
            </a:r>
            <a:r>
              <a:rPr lang="en-US" dirty="0"/>
              <a:t> RHS Function</a:t>
            </a:r>
          </a:p>
        </p:txBody>
      </p:sp>
      <p:sp>
        <p:nvSpPr>
          <p:cNvPr id="2" name="Content Placeholder 1">
            <a:extLst>
              <a:ext uri="{FF2B5EF4-FFF2-40B4-BE49-F238E27FC236}">
                <a16:creationId xmlns:a16="http://schemas.microsoft.com/office/drawing/2014/main" id="{8412CB5B-882A-7113-17C0-10759F9BAA3B}"/>
              </a:ext>
            </a:extLst>
          </p:cNvPr>
          <p:cNvSpPr>
            <a:spLocks noGrp="1"/>
          </p:cNvSpPr>
          <p:nvPr>
            <p:ph idx="1"/>
          </p:nvPr>
        </p:nvSpPr>
        <p:spPr>
          <a:xfrm>
            <a:off x="1524000" y="1557210"/>
            <a:ext cx="9144000" cy="2544225"/>
          </a:xfrm>
        </p:spPr>
        <p:txBody>
          <a:bodyPr>
            <a:normAutofit fontScale="92500"/>
          </a:bodyPr>
          <a:lstStyle/>
          <a:p>
            <a:r>
              <a:rPr lang="en-US" sz="2000" dirty="0"/>
              <a:t>To increment the </a:t>
            </a:r>
            <a:r>
              <a:rPr lang="en-US" sz="2000" dirty="0">
                <a:latin typeface="Consolas" panose="020B0609020204030204" pitchFamily="49" charset="0"/>
                <a:ea typeface="Menlo" panose="020B0609030804020204" pitchFamily="49" charset="0"/>
                <a:cs typeface="Menlo" panose="020B0609030804020204" pitchFamily="49" charset="0"/>
              </a:rPr>
              <a:t>^count</a:t>
            </a:r>
            <a:r>
              <a:rPr lang="en-US" sz="2000" dirty="0"/>
              <a:t> WME, we can use the (</a:t>
            </a:r>
            <a:r>
              <a:rPr lang="en-US" sz="2000" dirty="0">
                <a:latin typeface="Consolas" panose="020B0609020204030204" pitchFamily="49" charset="0"/>
                <a:ea typeface="Menlo" panose="020B0609030804020204" pitchFamily="49" charset="0"/>
                <a:cs typeface="Menlo" panose="020B0609030804020204" pitchFamily="49" charset="0"/>
              </a:rPr>
              <a:t>+</a:t>
            </a:r>
            <a:r>
              <a:rPr lang="en-US" sz="2000" dirty="0"/>
              <a:t>) RHS Function</a:t>
            </a:r>
          </a:p>
          <a:p>
            <a:pPr marL="285750" indent="-285750">
              <a:buFont typeface="Arial" panose="020B0604020202020204" pitchFamily="34" charset="0"/>
              <a:buChar char="•"/>
            </a:pPr>
            <a:r>
              <a:rPr lang="en-US" sz="2000" dirty="0"/>
              <a:t>(</a:t>
            </a:r>
            <a:r>
              <a:rPr lang="en-US" sz="2000" dirty="0">
                <a:latin typeface="Consolas" panose="020B0609020204030204" pitchFamily="49" charset="0"/>
                <a:ea typeface="Menlo" panose="020B0609030804020204" pitchFamily="49" charset="0"/>
                <a:cs typeface="Menlo" panose="020B0609030804020204" pitchFamily="49" charset="0"/>
              </a:rPr>
              <a:t>+</a:t>
            </a:r>
            <a:r>
              <a:rPr lang="en-US" sz="2000" dirty="0"/>
              <a:t>) takes any number of arguments and returns their sum</a:t>
            </a:r>
          </a:p>
          <a:p>
            <a:pPr marL="285750" indent="-285750">
              <a:buFont typeface="Arial" panose="020B0604020202020204" pitchFamily="34" charset="0"/>
              <a:buChar char="•"/>
            </a:pPr>
            <a:r>
              <a:rPr lang="en-US" sz="2000" dirty="0"/>
              <a:t>In our case, if </a:t>
            </a:r>
            <a:r>
              <a:rPr lang="en-US" sz="2000" dirty="0">
                <a:latin typeface="Consolas" panose="020B0609020204030204" pitchFamily="49" charset="0"/>
                <a:ea typeface="Menlo" panose="020B0609030804020204" pitchFamily="49" charset="0"/>
                <a:cs typeface="Menlo" panose="020B0609030804020204" pitchFamily="49" charset="0"/>
              </a:rPr>
              <a:t>&lt;count&gt;</a:t>
            </a:r>
            <a:r>
              <a:rPr lang="en-US" sz="2000" dirty="0"/>
              <a:t> is the old count that we want to increment, we can write:</a:t>
            </a:r>
            <a:br>
              <a:rPr lang="en-US" sz="2000" dirty="0"/>
            </a:br>
            <a:br>
              <a:rPr lang="en-US" sz="2000" dirty="0"/>
            </a:br>
            <a:br>
              <a:rPr lang="en-US" sz="2000" dirty="0"/>
            </a:br>
            <a:br>
              <a:rPr lang="en-US" sz="2000" dirty="0"/>
            </a:br>
            <a:br>
              <a:rPr lang="en-US" sz="2000" dirty="0"/>
            </a:br>
            <a:r>
              <a:rPr lang="en-US" sz="2000" dirty="0"/>
              <a:t>to replace the old count with a new count that is 1 more than the old count.</a:t>
            </a:r>
          </a:p>
          <a:p>
            <a:endParaRPr lang="en-US" sz="2000" dirty="0"/>
          </a:p>
        </p:txBody>
      </p:sp>
      <p:sp>
        <p:nvSpPr>
          <p:cNvPr id="4" name="TextBox 3">
            <a:extLst>
              <a:ext uri="{FF2B5EF4-FFF2-40B4-BE49-F238E27FC236}">
                <a16:creationId xmlns:a16="http://schemas.microsoft.com/office/drawing/2014/main" id="{8F5C2BDE-592C-5673-FE1A-04ECE6897B6C}"/>
              </a:ext>
            </a:extLst>
          </p:cNvPr>
          <p:cNvSpPr txBox="1"/>
          <p:nvPr/>
        </p:nvSpPr>
        <p:spPr bwMode="gray">
          <a:xfrm>
            <a:off x="3860292" y="2716875"/>
            <a:ext cx="4471416" cy="830997"/>
          </a:xfrm>
          <a:prstGeom prst="rect">
            <a:avLst/>
          </a:prstGeom>
          <a:solidFill>
            <a:schemeClr val="bg1"/>
          </a:solidFill>
          <a:ln>
            <a:solidFill>
              <a:schemeClr val="accent1"/>
            </a:solidFill>
          </a:ln>
          <a:effectLst>
            <a:outerShdw blurRad="50800" dist="38100" dir="2700000" algn="tl" rotWithShape="0">
              <a:prstClr val="black">
                <a:alpha val="40000"/>
              </a:prstClr>
            </a:outerShdw>
          </a:effectLst>
        </p:spPr>
        <p:txBody>
          <a:bodyPr wrap="square">
            <a:spAutoFit/>
          </a:bodyPr>
          <a:lstStyle/>
          <a:p>
            <a:r>
              <a:rPr lang="en-US" sz="1600" b="0" dirty="0">
                <a:effectLst/>
                <a:latin typeface="Consolas" panose="020B0609020204030204" pitchFamily="49" charset="0"/>
              </a:rPr>
              <a:t># Update the list's count of items</a:t>
            </a:r>
          </a:p>
          <a:p>
            <a:r>
              <a:rPr lang="en-US" sz="1600" b="0" dirty="0">
                <a:effectLst/>
                <a:latin typeface="Consolas" panose="020B0609020204030204" pitchFamily="49" charset="0"/>
              </a:rPr>
              <a:t>(&lt;sup-list&gt; ^count &lt;count&gt; -</a:t>
            </a:r>
          </a:p>
          <a:p>
            <a:r>
              <a:rPr lang="en-US" sz="1600" b="0" dirty="0">
                <a:effectLst/>
                <a:latin typeface="Consolas" panose="020B0609020204030204" pitchFamily="49" charset="0"/>
              </a:rPr>
              <a:t>            ^count (+ 1 &lt;count&gt;))</a:t>
            </a:r>
          </a:p>
        </p:txBody>
      </p:sp>
      <p:sp>
        <p:nvSpPr>
          <p:cNvPr id="5" name="Rectangle 4">
            <a:extLst>
              <a:ext uri="{FF2B5EF4-FFF2-40B4-BE49-F238E27FC236}">
                <a16:creationId xmlns:a16="http://schemas.microsoft.com/office/drawing/2014/main" id="{F1480F5F-6366-C9D4-4EAF-F04E918FAA90}"/>
              </a:ext>
            </a:extLst>
          </p:cNvPr>
          <p:cNvSpPr/>
          <p:nvPr/>
        </p:nvSpPr>
        <p:spPr bwMode="gray">
          <a:xfrm>
            <a:off x="6574536" y="491981"/>
            <a:ext cx="5160265" cy="736714"/>
          </a:xfrm>
          <a:prstGeom prst="rect">
            <a:avLst/>
          </a:prstGeom>
          <a:solidFill>
            <a:schemeClr val="bg2"/>
          </a:solidFill>
          <a:ln w="57150" cap="rnd">
            <a:solidFill>
              <a:schemeClr val="tx2"/>
            </a:solidFill>
            <a:round/>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600"/>
              </a:spcBef>
            </a:pPr>
            <a:r>
              <a:rPr lang="en-US" b="1" dirty="0">
                <a:solidFill>
                  <a:schemeClr val="accent6"/>
                </a:solidFill>
                <a:latin typeface="+mj-lt"/>
                <a:ea typeface="Menlo" panose="020B0609030804020204" pitchFamily="49" charset="0"/>
                <a:cs typeface="Menlo" panose="020B0609030804020204" pitchFamily="49" charset="0"/>
              </a:rPr>
              <a:t>Other math RHS Functions work similarly. </a:t>
            </a:r>
            <a:br>
              <a:rPr lang="en-US" b="1" i="1" dirty="0">
                <a:solidFill>
                  <a:schemeClr val="accent6"/>
                </a:solidFill>
                <a:latin typeface="+mj-lt"/>
                <a:ea typeface="Menlo" panose="020B0609030804020204" pitchFamily="49" charset="0"/>
                <a:cs typeface="Menlo" panose="020B0609030804020204" pitchFamily="49" charset="0"/>
              </a:rPr>
            </a:br>
            <a:r>
              <a:rPr lang="en-US" b="1" i="1" dirty="0">
                <a:solidFill>
                  <a:schemeClr val="accent6"/>
                </a:solidFill>
                <a:latin typeface="+mj-lt"/>
                <a:ea typeface="Menlo" panose="020B0609030804020204" pitchFamily="49" charset="0"/>
                <a:cs typeface="Menlo" panose="020B0609030804020204" pitchFamily="49" charset="0"/>
              </a:rPr>
              <a:t>(See the manual for details for each function.)</a:t>
            </a:r>
          </a:p>
        </p:txBody>
      </p:sp>
      <p:sp>
        <p:nvSpPr>
          <p:cNvPr id="6" name="Rectangle 5">
            <a:extLst>
              <a:ext uri="{FF2B5EF4-FFF2-40B4-BE49-F238E27FC236}">
                <a16:creationId xmlns:a16="http://schemas.microsoft.com/office/drawing/2014/main" id="{5048B71F-E55A-5C9C-80E1-34714A465632}"/>
              </a:ext>
            </a:extLst>
          </p:cNvPr>
          <p:cNvSpPr/>
          <p:nvPr/>
        </p:nvSpPr>
        <p:spPr bwMode="gray">
          <a:xfrm>
            <a:off x="1347215" y="4300310"/>
            <a:ext cx="9497570" cy="1597570"/>
          </a:xfrm>
          <a:prstGeom prst="rect">
            <a:avLst/>
          </a:prstGeom>
          <a:solidFill>
            <a:schemeClr val="bg2"/>
          </a:solidFill>
          <a:ln w="57150" cap="rnd">
            <a:solidFill>
              <a:schemeClr val="tx2"/>
            </a:solidFill>
            <a:round/>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800" b="1" dirty="0">
                <a:solidFill>
                  <a:schemeClr val="accent6"/>
                </a:solidFill>
              </a:rPr>
              <a:t>Note that RHS Functions only work on the </a:t>
            </a:r>
            <a:r>
              <a:rPr lang="en-US" sz="1800" b="1" i="1" dirty="0">
                <a:solidFill>
                  <a:schemeClr val="accent6"/>
                </a:solidFill>
              </a:rPr>
              <a:t>RHS</a:t>
            </a:r>
            <a:r>
              <a:rPr lang="en-US" sz="1800" b="1" dirty="0">
                <a:solidFill>
                  <a:schemeClr val="accent6"/>
                </a:solidFill>
              </a:rPr>
              <a:t> of a rule.</a:t>
            </a:r>
          </a:p>
          <a:p>
            <a:pPr marL="285750" indent="-285750">
              <a:buFont typeface="Arial" panose="020B0604020202020204" pitchFamily="34" charset="0"/>
              <a:buChar char="•"/>
            </a:pPr>
            <a:r>
              <a:rPr lang="en-US" sz="1800" b="1" dirty="0">
                <a:solidFill>
                  <a:schemeClr val="accent6"/>
                </a:solidFill>
              </a:rPr>
              <a:t>This means that you cannot test the sum of items on the LHS.</a:t>
            </a:r>
          </a:p>
          <a:p>
            <a:pPr marL="285750" indent="-285750">
              <a:buFont typeface="Arial" panose="020B0604020202020204" pitchFamily="34" charset="0"/>
              <a:buChar char="•"/>
            </a:pPr>
            <a:r>
              <a:rPr lang="en-US" sz="1800" b="1" dirty="0">
                <a:solidFill>
                  <a:schemeClr val="accent6"/>
                </a:solidFill>
              </a:rPr>
              <a:t>If you ever find you want to use math operations on the LHS, you must first perform the operations using a rule’s RHS and store the computed value in WM.</a:t>
            </a:r>
          </a:p>
          <a:p>
            <a:pPr marL="285750" indent="-285750">
              <a:buFont typeface="Arial" panose="020B0604020202020204" pitchFamily="34" charset="0"/>
              <a:buChar char="•"/>
            </a:pPr>
            <a:r>
              <a:rPr lang="en-US" b="1" dirty="0">
                <a:solidFill>
                  <a:schemeClr val="accent6"/>
                </a:solidFill>
              </a:rPr>
              <a:t>T</a:t>
            </a:r>
            <a:r>
              <a:rPr lang="en-US" sz="1800" b="1" dirty="0">
                <a:solidFill>
                  <a:schemeClr val="accent6"/>
                </a:solidFill>
              </a:rPr>
              <a:t>hen you can compare the stored value with something else in another rule’s LHS.</a:t>
            </a:r>
          </a:p>
        </p:txBody>
      </p:sp>
    </p:spTree>
    <p:extLst>
      <p:ext uri="{BB962C8B-B14F-4D97-AF65-F5344CB8AC3E}">
        <p14:creationId xmlns:p14="http://schemas.microsoft.com/office/powerpoint/2010/main" val="3366914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367FBDD-8731-F70D-E946-1CC4C45EAB9B}"/>
              </a:ext>
            </a:extLst>
          </p:cNvPr>
          <p:cNvSpPr>
            <a:spLocks noGrp="1"/>
          </p:cNvSpPr>
          <p:nvPr>
            <p:ph type="title"/>
          </p:nvPr>
        </p:nvSpPr>
        <p:spPr/>
        <p:txBody>
          <a:bodyPr/>
          <a:lstStyle/>
          <a:p>
            <a:r>
              <a:rPr lang="en-US" dirty="0"/>
              <a:t>Let’s Write Some Code!</a:t>
            </a:r>
          </a:p>
        </p:txBody>
      </p:sp>
      <p:sp>
        <p:nvSpPr>
          <p:cNvPr id="2" name="Content Placeholder 1">
            <a:extLst>
              <a:ext uri="{FF2B5EF4-FFF2-40B4-BE49-F238E27FC236}">
                <a16:creationId xmlns:a16="http://schemas.microsoft.com/office/drawing/2014/main" id="{1919ADC8-5AEA-4054-2061-56C3302B0A76}"/>
              </a:ext>
            </a:extLst>
          </p:cNvPr>
          <p:cNvSpPr>
            <a:spLocks noGrp="1"/>
          </p:cNvSpPr>
          <p:nvPr>
            <p:ph idx="1"/>
          </p:nvPr>
        </p:nvSpPr>
        <p:spPr>
          <a:xfrm>
            <a:off x="1133856" y="1343026"/>
            <a:ext cx="10190988" cy="4490846"/>
          </a:xfrm>
        </p:spPr>
        <p:txBody>
          <a:bodyPr>
            <a:normAutofit/>
          </a:bodyPr>
          <a:lstStyle/>
          <a:p>
            <a:pPr marL="457200" indent="-457200">
              <a:buFont typeface="+mj-lt"/>
              <a:buAutoNum type="arabicPeriod"/>
            </a:pPr>
            <a:r>
              <a:rPr lang="en-US" sz="2400" dirty="0"/>
              <a:t>Fill out the rule’s RHS according to the instructions in the comments</a:t>
            </a:r>
          </a:p>
          <a:p>
            <a:pPr marL="685800" lvl="1" indent="-457200"/>
            <a:r>
              <a:rPr lang="en-US" sz="2400" dirty="0"/>
              <a:t>You will need to use the (</a:t>
            </a:r>
            <a:r>
              <a:rPr lang="en-US" sz="2400" dirty="0">
                <a:latin typeface="Consolas" panose="020B0609020204030204" pitchFamily="49" charset="0"/>
                <a:ea typeface="Menlo" panose="020B0609030804020204" pitchFamily="49" charset="0"/>
                <a:cs typeface="Menlo" panose="020B0609030804020204" pitchFamily="49" charset="0"/>
              </a:rPr>
              <a:t>+</a:t>
            </a:r>
            <a:r>
              <a:rPr lang="en-US" sz="2400" dirty="0"/>
              <a:t>) RHS Function twice</a:t>
            </a:r>
          </a:p>
          <a:p>
            <a:pPr marL="914400" lvl="3" indent="-457200"/>
            <a:r>
              <a:rPr lang="en-US" sz="2200" dirty="0"/>
              <a:t>Once to set the new list item’s </a:t>
            </a:r>
            <a:r>
              <a:rPr lang="en-US" sz="2200" dirty="0">
                <a:latin typeface="Consolas" panose="020B0609020204030204" pitchFamily="49" charset="0"/>
                <a:ea typeface="Menlo" panose="020B0609030804020204" pitchFamily="49" charset="0"/>
                <a:cs typeface="Menlo" panose="020B0609030804020204" pitchFamily="49" charset="0"/>
              </a:rPr>
              <a:t>^rank</a:t>
            </a:r>
            <a:r>
              <a:rPr lang="en-US" sz="2200" dirty="0"/>
              <a:t> to (1 + the old list count)</a:t>
            </a:r>
          </a:p>
          <a:p>
            <a:pPr marL="914400" lvl="3" indent="-457200"/>
            <a:r>
              <a:rPr lang="en-US" sz="2200" dirty="0"/>
              <a:t>Once to set the new list </a:t>
            </a:r>
            <a:r>
              <a:rPr lang="en-US" sz="2200" dirty="0">
                <a:latin typeface="Consolas" panose="020B0609020204030204" pitchFamily="49" charset="0"/>
                <a:ea typeface="Menlo" panose="020B0609030804020204" pitchFamily="49" charset="0"/>
                <a:cs typeface="Menlo" panose="020B0609030804020204" pitchFamily="49" charset="0"/>
              </a:rPr>
              <a:t>^count</a:t>
            </a:r>
            <a:r>
              <a:rPr lang="en-US" sz="2200" dirty="0"/>
              <a:t> to (1 + the old list count)</a:t>
            </a:r>
          </a:p>
          <a:p>
            <a:pPr marL="685800" lvl="1" indent="-457200"/>
            <a:r>
              <a:rPr lang="en-US" sz="2400" dirty="0"/>
              <a:t>Reference </a:t>
            </a:r>
            <a:r>
              <a:rPr lang="en-US" sz="2400" dirty="0" err="1">
                <a:latin typeface="Consolas" panose="020B0609020204030204" pitchFamily="49" charset="0"/>
                <a:ea typeface="Menlo" panose="020B0609030804020204" pitchFamily="49" charset="0"/>
                <a:cs typeface="Menlo" panose="020B0609030804020204" pitchFamily="49" charset="0"/>
              </a:rPr>
              <a:t>instructor_solution.soar</a:t>
            </a:r>
            <a:r>
              <a:rPr lang="en-US" sz="2400" dirty="0"/>
              <a:t> if you get stuck.</a:t>
            </a:r>
          </a:p>
          <a:p>
            <a:pPr marL="457200" indent="-457200">
              <a:buFont typeface="+mj-lt"/>
              <a:buAutoNum type="arabicPeriod"/>
            </a:pPr>
            <a:r>
              <a:rPr lang="en-US" sz="2400" dirty="0"/>
              <a:t>Run the agent for 4 steps to test it.</a:t>
            </a:r>
          </a:p>
          <a:p>
            <a:pPr marL="685800" lvl="1" indent="-457200"/>
            <a:r>
              <a:rPr lang="en-US" sz="2400" dirty="0"/>
              <a:t>You should see the following </a:t>
            </a:r>
            <a:r>
              <a:rPr lang="en-US" sz="2400" dirty="0">
                <a:sym typeface="Wingdings" pitchFamily="2" charset="2"/>
              </a:rPr>
              <a:t></a:t>
            </a:r>
          </a:p>
          <a:p>
            <a:pPr marL="685800" lvl="1" indent="-457200"/>
            <a:r>
              <a:rPr lang="en-US" sz="2400" dirty="0">
                <a:sym typeface="Wingdings" pitchFamily="2" charset="2"/>
              </a:rPr>
              <a:t>There should be no impasses.</a:t>
            </a:r>
            <a:endParaRPr lang="en-US" sz="2400" dirty="0"/>
          </a:p>
          <a:p>
            <a:pPr lvl="1" indent="0">
              <a:buNone/>
            </a:pPr>
            <a:endParaRPr lang="en-US" sz="2400" dirty="0"/>
          </a:p>
          <a:p>
            <a:pPr marL="457200" indent="-457200">
              <a:buFont typeface="+mj-lt"/>
              <a:buAutoNum type="arabicPeriod"/>
            </a:pPr>
            <a:r>
              <a:rPr lang="en-US" sz="2400" dirty="0"/>
              <a:t>Proceed to the next slide when you are done.</a:t>
            </a:r>
          </a:p>
        </p:txBody>
      </p:sp>
      <p:pic>
        <p:nvPicPr>
          <p:cNvPr id="6" name="Picture 5">
            <a:extLst>
              <a:ext uri="{FF2B5EF4-FFF2-40B4-BE49-F238E27FC236}">
                <a16:creationId xmlns:a16="http://schemas.microsoft.com/office/drawing/2014/main" id="{D21DE900-DB66-8AF5-C267-017115617E5B}"/>
              </a:ext>
            </a:extLst>
          </p:cNvPr>
          <p:cNvPicPr>
            <a:picLocks noChangeAspect="1"/>
          </p:cNvPicPr>
          <p:nvPr/>
        </p:nvPicPr>
        <p:blipFill>
          <a:blip r:embed="rId2"/>
          <a:srcRect/>
          <a:stretch/>
        </p:blipFill>
        <p:spPr>
          <a:xfrm>
            <a:off x="6999428" y="3540270"/>
            <a:ext cx="3374103" cy="1582206"/>
          </a:xfrm>
          <a:prstGeom prst="rect">
            <a:avLst/>
          </a:prstGeom>
          <a:ln>
            <a:solidFill>
              <a:schemeClr val="tx1"/>
            </a:solid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4099514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97AC91F-67EB-EDE3-B6C2-B46CF03BC7A7}"/>
              </a:ext>
            </a:extLst>
          </p:cNvPr>
          <p:cNvSpPr>
            <a:spLocks noGrp="1"/>
          </p:cNvSpPr>
          <p:nvPr>
            <p:ph type="title"/>
          </p:nvPr>
        </p:nvSpPr>
        <p:spPr/>
        <p:txBody>
          <a:bodyPr/>
          <a:lstStyle/>
          <a:p>
            <a:r>
              <a:rPr lang="en-US" dirty="0"/>
              <a:t>Updated Output Operator</a:t>
            </a:r>
          </a:p>
        </p:txBody>
      </p:sp>
      <p:sp>
        <p:nvSpPr>
          <p:cNvPr id="2" name="Content Placeholder 1">
            <a:extLst>
              <a:ext uri="{FF2B5EF4-FFF2-40B4-BE49-F238E27FC236}">
                <a16:creationId xmlns:a16="http://schemas.microsoft.com/office/drawing/2014/main" id="{F8B9C378-2852-B3BD-99A8-5AC460A6699A}"/>
              </a:ext>
            </a:extLst>
          </p:cNvPr>
          <p:cNvSpPr>
            <a:spLocks noGrp="1"/>
          </p:cNvSpPr>
          <p:nvPr>
            <p:ph idx="1"/>
          </p:nvPr>
        </p:nvSpPr>
        <p:spPr>
          <a:xfrm>
            <a:off x="1502664" y="1557210"/>
            <a:ext cx="9186672" cy="3930085"/>
          </a:xfrm>
        </p:spPr>
        <p:txBody>
          <a:bodyPr>
            <a:normAutofit/>
          </a:bodyPr>
          <a:lstStyle/>
          <a:p>
            <a:r>
              <a:rPr lang="en-US" sz="2400" dirty="0"/>
              <a:t>Notice that the </a:t>
            </a:r>
            <a:r>
              <a:rPr lang="en-US" sz="2400" dirty="0">
                <a:latin typeface="Consolas" panose="020B0609020204030204" pitchFamily="49" charset="0"/>
              </a:rPr>
              <a:t>(</a:t>
            </a:r>
            <a:r>
              <a:rPr lang="en-US" sz="2400" dirty="0">
                <a:latin typeface="Consolas" panose="020B0609020204030204" pitchFamily="49" charset="0"/>
                <a:ea typeface="Menlo" panose="020B0609030804020204" pitchFamily="49" charset="0"/>
                <a:cs typeface="Menlo" panose="020B0609030804020204" pitchFamily="49" charset="0"/>
              </a:rPr>
              <a:t>output-supplier-list</a:t>
            </a:r>
            <a:r>
              <a:rPr lang="en-US" sz="2400" dirty="0">
                <a:latin typeface="Consolas" panose="020B0609020204030204" pitchFamily="49" charset="0"/>
              </a:rPr>
              <a:t>)</a:t>
            </a:r>
            <a:r>
              <a:rPr lang="en-US" sz="2400" dirty="0"/>
              <a:t> operator code is provided at the end of the </a:t>
            </a:r>
            <a:r>
              <a:rPr lang="en-US" sz="2400" dirty="0" err="1">
                <a:latin typeface="Consolas" panose="020B0609020204030204" pitchFamily="49" charset="0"/>
                <a:ea typeface="Menlo" panose="020B0609030804020204" pitchFamily="49" charset="0"/>
                <a:cs typeface="Menlo" panose="020B0609030804020204" pitchFamily="49" charset="0"/>
              </a:rPr>
              <a:t>agent_starter.soar</a:t>
            </a:r>
            <a:r>
              <a:rPr lang="en-US" sz="2400" dirty="0"/>
              <a:t> file.</a:t>
            </a:r>
          </a:p>
          <a:p>
            <a:pPr marL="285750" indent="-285750">
              <a:buFont typeface="Arial" panose="020B0604020202020204" pitchFamily="34" charset="0"/>
              <a:buChar char="•"/>
            </a:pPr>
            <a:r>
              <a:rPr lang="en-US" sz="2400" dirty="0">
                <a:latin typeface="Consolas" panose="020B0609020204030204" pitchFamily="49" charset="0"/>
              </a:rPr>
              <a:t>(</a:t>
            </a:r>
            <a:r>
              <a:rPr lang="en-US" sz="2400" dirty="0">
                <a:latin typeface="Consolas" panose="020B0609020204030204" pitchFamily="49" charset="0"/>
                <a:ea typeface="Menlo" panose="020B0609030804020204" pitchFamily="49" charset="0"/>
                <a:cs typeface="Menlo" panose="020B0609030804020204" pitchFamily="49" charset="0"/>
              </a:rPr>
              <a:t>output-supplier-list</a:t>
            </a:r>
            <a:r>
              <a:rPr lang="en-US" sz="2400" dirty="0">
                <a:latin typeface="Consolas" panose="020B0609020204030204" pitchFamily="49" charset="0"/>
              </a:rPr>
              <a:t>)</a:t>
            </a:r>
            <a:r>
              <a:rPr lang="en-US" sz="2400" dirty="0"/>
              <a:t> is almost the same </a:t>
            </a:r>
            <a:br>
              <a:rPr lang="en-US" sz="2400" dirty="0"/>
            </a:br>
            <a:r>
              <a:rPr lang="en-US" sz="2400" dirty="0"/>
              <a:t>as </a:t>
            </a:r>
            <a:r>
              <a:rPr lang="en-US" sz="2400" dirty="0">
                <a:latin typeface="Consolas" panose="020B0609020204030204" pitchFamily="49" charset="0"/>
              </a:rPr>
              <a:t>(</a:t>
            </a:r>
            <a:r>
              <a:rPr lang="en-US" sz="2400" dirty="0">
                <a:latin typeface="Consolas" panose="020B0609020204030204" pitchFamily="49" charset="0"/>
                <a:ea typeface="Menlo" panose="020B0609030804020204" pitchFamily="49" charset="0"/>
                <a:cs typeface="Menlo" panose="020B0609030804020204" pitchFamily="49" charset="0"/>
              </a:rPr>
              <a:t>output-suppliers</a:t>
            </a:r>
            <a:r>
              <a:rPr lang="en-US" sz="2400" dirty="0">
                <a:latin typeface="Consolas" panose="020B0609020204030204" pitchFamily="49" charset="0"/>
              </a:rPr>
              <a:t>)</a:t>
            </a:r>
            <a:r>
              <a:rPr lang="en-US" sz="2400" dirty="0"/>
              <a:t> from Project 04.</a:t>
            </a:r>
          </a:p>
          <a:p>
            <a:pPr marL="285750" indent="-285750">
              <a:buFont typeface="Arial" panose="020B0604020202020204" pitchFamily="34" charset="0"/>
              <a:buChar char="•"/>
            </a:pPr>
            <a:r>
              <a:rPr lang="en-US" sz="2400" dirty="0"/>
              <a:t>Take a quick look at the code to observe the differences.</a:t>
            </a:r>
          </a:p>
          <a:p>
            <a:pPr marL="514350" lvl="1" indent="-285750"/>
            <a:r>
              <a:rPr lang="en-US" sz="2400" dirty="0"/>
              <a:t>We output the single list structure instead of individual suppliers.</a:t>
            </a:r>
          </a:p>
          <a:p>
            <a:endParaRPr lang="en-US" sz="2400" dirty="0"/>
          </a:p>
          <a:p>
            <a:r>
              <a:rPr lang="en-US" sz="2400" dirty="0"/>
              <a:t>Because </a:t>
            </a:r>
            <a:r>
              <a:rPr lang="en-US" sz="2400" dirty="0">
                <a:latin typeface="Consolas" panose="020B0609020204030204" pitchFamily="49" charset="0"/>
              </a:rPr>
              <a:t>(</a:t>
            </a:r>
            <a:r>
              <a:rPr lang="en-US" sz="2400" dirty="0">
                <a:latin typeface="Consolas" panose="020B0609020204030204" pitchFamily="49" charset="0"/>
                <a:ea typeface="Menlo" panose="020B0609030804020204" pitchFamily="49" charset="0"/>
                <a:cs typeface="Menlo" panose="020B0609030804020204" pitchFamily="49" charset="0"/>
              </a:rPr>
              <a:t>output-supplier-list</a:t>
            </a:r>
            <a:r>
              <a:rPr lang="en-US" sz="2400" dirty="0">
                <a:latin typeface="Consolas" panose="020B0609020204030204" pitchFamily="49" charset="0"/>
              </a:rPr>
              <a:t>)</a:t>
            </a:r>
            <a:r>
              <a:rPr lang="en-US" sz="2400" dirty="0"/>
              <a:t> interrupts the agent, we can now test the whole agent by simply using the “</a:t>
            </a:r>
            <a:r>
              <a:rPr lang="en-US" sz="2400" dirty="0">
                <a:latin typeface="Consolas" panose="020B0609020204030204" pitchFamily="49" charset="0"/>
              </a:rPr>
              <a:t>run</a:t>
            </a:r>
            <a:r>
              <a:rPr lang="en-US" sz="2400" dirty="0"/>
              <a:t>” command.</a:t>
            </a:r>
          </a:p>
          <a:p>
            <a:pPr marL="285750" indent="-285750">
              <a:buFont typeface="Arial" panose="020B0604020202020204" pitchFamily="34" charset="0"/>
              <a:buChar char="•"/>
            </a:pPr>
            <a:endParaRPr lang="en-US" sz="2400" dirty="0"/>
          </a:p>
        </p:txBody>
      </p:sp>
    </p:spTree>
    <p:extLst>
      <p:ext uri="{BB962C8B-B14F-4D97-AF65-F5344CB8AC3E}">
        <p14:creationId xmlns:p14="http://schemas.microsoft.com/office/powerpoint/2010/main" val="41555772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7116F16-ED5E-3FBF-E64A-1F462B18467C}"/>
              </a:ext>
            </a:extLst>
          </p:cNvPr>
          <p:cNvPicPr>
            <a:picLocks noChangeAspect="1"/>
          </p:cNvPicPr>
          <p:nvPr/>
        </p:nvPicPr>
        <p:blipFill>
          <a:blip r:embed="rId2"/>
          <a:srcRect/>
          <a:stretch/>
        </p:blipFill>
        <p:spPr>
          <a:xfrm>
            <a:off x="7622370" y="298914"/>
            <a:ext cx="3923762" cy="3771752"/>
          </a:xfrm>
          <a:prstGeom prst="rect">
            <a:avLst/>
          </a:prstGeom>
          <a:ln>
            <a:solidFill>
              <a:schemeClr val="tx1"/>
            </a:solidFill>
          </a:ln>
          <a:effectLst>
            <a:outerShdw blurRad="292100" dist="139700" dir="2700000" algn="tl" rotWithShape="0">
              <a:srgbClr val="333333">
                <a:alpha val="65000"/>
              </a:srgbClr>
            </a:outerShdw>
          </a:effectLst>
        </p:spPr>
      </p:pic>
      <p:sp>
        <p:nvSpPr>
          <p:cNvPr id="3" name="Title 2">
            <a:extLst>
              <a:ext uri="{FF2B5EF4-FFF2-40B4-BE49-F238E27FC236}">
                <a16:creationId xmlns:a16="http://schemas.microsoft.com/office/drawing/2014/main" id="{672B9233-2957-6202-61DE-9D0781D7FA52}"/>
              </a:ext>
            </a:extLst>
          </p:cNvPr>
          <p:cNvSpPr>
            <a:spLocks noGrp="1"/>
          </p:cNvSpPr>
          <p:nvPr>
            <p:ph type="title"/>
          </p:nvPr>
        </p:nvSpPr>
        <p:spPr/>
        <p:txBody>
          <a:bodyPr/>
          <a:lstStyle/>
          <a:p>
            <a:r>
              <a:rPr lang="en-US" dirty="0"/>
              <a:t>Final Results</a:t>
            </a:r>
          </a:p>
        </p:txBody>
      </p:sp>
      <p:sp>
        <p:nvSpPr>
          <p:cNvPr id="2" name="Content Placeholder 1">
            <a:extLst>
              <a:ext uri="{FF2B5EF4-FFF2-40B4-BE49-F238E27FC236}">
                <a16:creationId xmlns:a16="http://schemas.microsoft.com/office/drawing/2014/main" id="{32200041-1FE9-DCA6-9B28-6D3A8505BC25}"/>
              </a:ext>
            </a:extLst>
          </p:cNvPr>
          <p:cNvSpPr>
            <a:spLocks noGrp="1"/>
          </p:cNvSpPr>
          <p:nvPr>
            <p:ph idx="1"/>
          </p:nvPr>
        </p:nvSpPr>
        <p:spPr>
          <a:xfrm>
            <a:off x="457199" y="1557211"/>
            <a:ext cx="6967729" cy="3129896"/>
          </a:xfrm>
        </p:spPr>
        <p:txBody>
          <a:bodyPr>
            <a:normAutofit lnSpcReduction="10000"/>
          </a:bodyPr>
          <a:lstStyle/>
          <a:p>
            <a:r>
              <a:rPr lang="en-US" sz="2000" dirty="0"/>
              <a:t>After running your agent, you should see the following:</a:t>
            </a:r>
          </a:p>
          <a:p>
            <a:pPr marL="285750" indent="-285750">
              <a:buFont typeface="Arial" panose="020B0604020202020204" pitchFamily="34" charset="0"/>
              <a:buChar char="•"/>
            </a:pPr>
            <a:r>
              <a:rPr lang="en-US" sz="2000" dirty="0"/>
              <a:t>Each of the 6 input suppliers is selected in order.</a:t>
            </a:r>
          </a:p>
          <a:p>
            <a:pPr marL="285750" indent="-285750">
              <a:buFont typeface="Arial" panose="020B0604020202020204" pitchFamily="34" charset="0"/>
              <a:buChar char="•"/>
            </a:pPr>
            <a:r>
              <a:rPr lang="en-US" sz="2000" dirty="0"/>
              <a:t>The list is then output and the agent stops on its own.</a:t>
            </a:r>
          </a:p>
          <a:p>
            <a:r>
              <a:rPr lang="en-US" sz="2000" dirty="0"/>
              <a:t>You should be able to see the output appear in the output auto-update tab in the debugger, as shown.</a:t>
            </a:r>
          </a:p>
          <a:p>
            <a:pPr marL="342900" indent="-342900">
              <a:buFont typeface="Arial" panose="020B0604020202020204" pitchFamily="34" charset="0"/>
              <a:buChar char="•"/>
            </a:pPr>
            <a:r>
              <a:rPr lang="en-US" sz="2000" dirty="0"/>
              <a:t>All 6 suppliers are present </a:t>
            </a:r>
          </a:p>
          <a:p>
            <a:pPr marL="342900" indent="-342900">
              <a:buFont typeface="Arial" panose="020B0604020202020204" pitchFamily="34" charset="0"/>
              <a:buChar char="•"/>
            </a:pPr>
            <a:r>
              <a:rPr lang="en-US" sz="2000" dirty="0"/>
              <a:t>Each has correct </a:t>
            </a:r>
            <a:r>
              <a:rPr lang="en-US" sz="2000" dirty="0">
                <a:latin typeface="Consolas" panose="020B0609020204030204" pitchFamily="49" charset="0"/>
              </a:rPr>
              <a:t>^next</a:t>
            </a:r>
            <a:r>
              <a:rPr lang="en-US" sz="2000" dirty="0"/>
              <a:t> and </a:t>
            </a:r>
            <a:r>
              <a:rPr lang="en-US" sz="2000" dirty="0">
                <a:latin typeface="Consolas" panose="020B0609020204030204" pitchFamily="49" charset="0"/>
              </a:rPr>
              <a:t>^rank</a:t>
            </a:r>
            <a:r>
              <a:rPr lang="en-US" sz="2000" dirty="0"/>
              <a:t> values</a:t>
            </a:r>
          </a:p>
          <a:p>
            <a:pPr marL="342900" indent="-342900">
              <a:buFont typeface="Arial" panose="020B0604020202020204" pitchFamily="34" charset="0"/>
              <a:buChar char="•"/>
            </a:pPr>
            <a:r>
              <a:rPr lang="en-US" sz="2000" dirty="0"/>
              <a:t>The list </a:t>
            </a:r>
            <a:r>
              <a:rPr lang="en-US" sz="2000" dirty="0">
                <a:latin typeface="Consolas" panose="020B0609020204030204" pitchFamily="49" charset="0"/>
              </a:rPr>
              <a:t>^first-supplier</a:t>
            </a:r>
            <a:r>
              <a:rPr lang="en-US" sz="2000" dirty="0"/>
              <a:t>, </a:t>
            </a:r>
            <a:r>
              <a:rPr lang="en-US" sz="2000" dirty="0">
                <a:latin typeface="Consolas" panose="020B0609020204030204" pitchFamily="49" charset="0"/>
              </a:rPr>
              <a:t>^last-supplier</a:t>
            </a:r>
            <a:r>
              <a:rPr lang="en-US" sz="2000" dirty="0"/>
              <a:t>,</a:t>
            </a:r>
            <a:br>
              <a:rPr lang="en-US" sz="2000" dirty="0"/>
            </a:br>
            <a:r>
              <a:rPr lang="en-US" sz="2000" dirty="0"/>
              <a:t> and </a:t>
            </a:r>
            <a:r>
              <a:rPr lang="en-US" sz="2000" dirty="0">
                <a:latin typeface="Consolas" panose="020B0609020204030204" pitchFamily="49" charset="0"/>
              </a:rPr>
              <a:t>^count</a:t>
            </a:r>
            <a:r>
              <a:rPr lang="en-US" sz="2000" dirty="0"/>
              <a:t> values are correct</a:t>
            </a:r>
          </a:p>
          <a:p>
            <a:endParaRPr lang="en-US" sz="1800" dirty="0"/>
          </a:p>
        </p:txBody>
      </p:sp>
      <p:sp>
        <p:nvSpPr>
          <p:cNvPr id="7" name="TextBox 6">
            <a:extLst>
              <a:ext uri="{FF2B5EF4-FFF2-40B4-BE49-F238E27FC236}">
                <a16:creationId xmlns:a16="http://schemas.microsoft.com/office/drawing/2014/main" id="{9AEF3417-49DF-8B77-2C83-D99BAD0D1254}"/>
              </a:ext>
            </a:extLst>
          </p:cNvPr>
          <p:cNvSpPr txBox="1"/>
          <p:nvPr/>
        </p:nvSpPr>
        <p:spPr bwMode="gray">
          <a:xfrm>
            <a:off x="457199" y="4812781"/>
            <a:ext cx="4956049" cy="830997"/>
          </a:xfrm>
          <a:prstGeom prst="rect">
            <a:avLst/>
          </a:prstGeom>
          <a:noFill/>
        </p:spPr>
        <p:txBody>
          <a:bodyPr wrap="square">
            <a:spAutoFit/>
          </a:bodyPr>
          <a:lstStyle/>
          <a:p>
            <a:r>
              <a:rPr lang="en-US" sz="2400" dirty="0"/>
              <a:t>If so, </a:t>
            </a:r>
            <a:r>
              <a:rPr lang="en-US" sz="2400" b="1" dirty="0"/>
              <a:t>congratulations</a:t>
            </a:r>
            <a:r>
              <a:rPr lang="en-US" sz="2400" dirty="0"/>
              <a:t>!</a:t>
            </a:r>
            <a:br>
              <a:rPr lang="en-US" sz="2400" dirty="0"/>
            </a:br>
            <a:r>
              <a:rPr lang="en-US" sz="2400" dirty="0"/>
              <a:t>You have completed Project 05!</a:t>
            </a:r>
          </a:p>
        </p:txBody>
      </p:sp>
      <p:cxnSp>
        <p:nvCxnSpPr>
          <p:cNvPr id="9" name="Straight Connector 8">
            <a:extLst>
              <a:ext uri="{FF2B5EF4-FFF2-40B4-BE49-F238E27FC236}">
                <a16:creationId xmlns:a16="http://schemas.microsoft.com/office/drawing/2014/main" id="{DB636C4C-3B8C-50B1-DDA0-41625AF73A7C}"/>
              </a:ext>
            </a:extLst>
          </p:cNvPr>
          <p:cNvCxnSpPr>
            <a:cxnSpLocks/>
          </p:cNvCxnSpPr>
          <p:nvPr/>
        </p:nvCxnSpPr>
        <p:spPr bwMode="gray">
          <a:xfrm>
            <a:off x="5486400" y="3076573"/>
            <a:ext cx="609600" cy="994093"/>
          </a:xfrm>
          <a:prstGeom prst="line">
            <a:avLst/>
          </a:prstGeom>
          <a:ln w="57150" cap="rnd">
            <a:solidFill>
              <a:schemeClr val="tx2"/>
            </a:solidFill>
            <a:roun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61B9E28E-D77B-7B61-2FC8-DB27C9733470}"/>
              </a:ext>
            </a:extLst>
          </p:cNvPr>
          <p:cNvCxnSpPr>
            <a:cxnSpLocks/>
          </p:cNvCxnSpPr>
          <p:nvPr/>
        </p:nvCxnSpPr>
        <p:spPr bwMode="gray">
          <a:xfrm>
            <a:off x="6684264" y="1728216"/>
            <a:ext cx="740664" cy="320915"/>
          </a:xfrm>
          <a:prstGeom prst="line">
            <a:avLst/>
          </a:prstGeom>
          <a:ln w="57150" cap="rnd">
            <a:solidFill>
              <a:schemeClr val="tx2"/>
            </a:solidFill>
            <a:round/>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84325A8E-E475-8F40-2AB9-5B42DF52DC7E}"/>
              </a:ext>
            </a:extLst>
          </p:cNvPr>
          <p:cNvPicPr>
            <a:picLocks noChangeAspect="1"/>
          </p:cNvPicPr>
          <p:nvPr/>
        </p:nvPicPr>
        <p:blipFill rotWithShape="1">
          <a:blip r:embed="rId3"/>
          <a:srcRect t="5733" r="2005"/>
          <a:stretch/>
        </p:blipFill>
        <p:spPr>
          <a:xfrm>
            <a:off x="5167134" y="4411744"/>
            <a:ext cx="6661935" cy="2064470"/>
          </a:xfrm>
          <a:prstGeom prst="rect">
            <a:avLst/>
          </a:prstGeom>
          <a:ln>
            <a:noFill/>
          </a:ln>
          <a:effectLst>
            <a:outerShdw blurRad="292100" dist="139700" dir="2700000" algn="tl" rotWithShape="0">
              <a:srgbClr val="333333">
                <a:alpha val="65000"/>
              </a:srgbClr>
            </a:outerShdw>
          </a:effectLst>
        </p:spPr>
      </p:pic>
      <p:sp>
        <p:nvSpPr>
          <p:cNvPr id="8" name="Rectangle 7">
            <a:extLst>
              <a:ext uri="{FF2B5EF4-FFF2-40B4-BE49-F238E27FC236}">
                <a16:creationId xmlns:a16="http://schemas.microsoft.com/office/drawing/2014/main" id="{50F1387B-E78D-81B1-DC97-E5DD60D8E1CF}"/>
              </a:ext>
            </a:extLst>
          </p:cNvPr>
          <p:cNvSpPr/>
          <p:nvPr/>
        </p:nvSpPr>
        <p:spPr bwMode="gray">
          <a:xfrm>
            <a:off x="8495248" y="6212264"/>
            <a:ext cx="497923" cy="263950"/>
          </a:xfrm>
          <a:prstGeom prst="rect">
            <a:avLst/>
          </a:prstGeom>
          <a:noFill/>
          <a:ln w="57150" cap="rnd">
            <a:solidFill>
              <a:schemeClr val="tx2"/>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endParaRPr lang="en-US" sz="1400" b="0" i="0" u="none" baseline="0" dirty="0">
              <a:solidFill>
                <a:srgbClr val="FFFFFF"/>
              </a:solidFill>
            </a:endParaRPr>
          </a:p>
        </p:txBody>
      </p:sp>
    </p:spTree>
    <p:extLst>
      <p:ext uri="{BB962C8B-B14F-4D97-AF65-F5344CB8AC3E}">
        <p14:creationId xmlns:p14="http://schemas.microsoft.com/office/powerpoint/2010/main" val="41639652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1BCF16-FAA4-1B73-D977-47938E946BEE}"/>
              </a:ext>
            </a:extLst>
          </p:cNvPr>
          <p:cNvSpPr>
            <a:spLocks noGrp="1"/>
          </p:cNvSpPr>
          <p:nvPr>
            <p:ph type="title"/>
          </p:nvPr>
        </p:nvSpPr>
        <p:spPr/>
        <p:txBody>
          <a:bodyPr/>
          <a:lstStyle/>
          <a:p>
            <a:r>
              <a:rPr lang="en-US" dirty="0"/>
              <a:t>Project Goal</a:t>
            </a:r>
          </a:p>
        </p:txBody>
      </p:sp>
      <p:sp>
        <p:nvSpPr>
          <p:cNvPr id="3" name="Content Placeholder 2">
            <a:extLst>
              <a:ext uri="{FF2B5EF4-FFF2-40B4-BE49-F238E27FC236}">
                <a16:creationId xmlns:a16="http://schemas.microsoft.com/office/drawing/2014/main" id="{E649549C-8076-74D5-E957-986B83EEEF32}"/>
              </a:ext>
            </a:extLst>
          </p:cNvPr>
          <p:cNvSpPr>
            <a:spLocks noGrp="1"/>
          </p:cNvSpPr>
          <p:nvPr>
            <p:ph idx="1"/>
          </p:nvPr>
        </p:nvSpPr>
        <p:spPr>
          <a:xfrm>
            <a:off x="1524000" y="1557211"/>
            <a:ext cx="9144000" cy="1103694"/>
          </a:xfrm>
        </p:spPr>
        <p:txBody>
          <a:bodyPr>
            <a:normAutofit/>
          </a:bodyPr>
          <a:lstStyle/>
          <a:p>
            <a:r>
              <a:rPr lang="en-US" sz="2400" dirty="0"/>
              <a:t>We want our agent to output an ordered list of recommended suppliers. The resulting output-link structure should be as follows:</a:t>
            </a:r>
          </a:p>
        </p:txBody>
      </p:sp>
      <p:sp>
        <p:nvSpPr>
          <p:cNvPr id="5" name="TextBox 4">
            <a:extLst>
              <a:ext uri="{FF2B5EF4-FFF2-40B4-BE49-F238E27FC236}">
                <a16:creationId xmlns:a16="http://schemas.microsoft.com/office/drawing/2014/main" id="{61EAC79D-799E-CA53-87B6-E3C8A9A57CFA}"/>
              </a:ext>
            </a:extLst>
          </p:cNvPr>
          <p:cNvSpPr txBox="1"/>
          <p:nvPr/>
        </p:nvSpPr>
        <p:spPr bwMode="gray">
          <a:xfrm>
            <a:off x="2633220" y="2420380"/>
            <a:ext cx="6925560" cy="3785652"/>
          </a:xfrm>
          <a:prstGeom prst="rect">
            <a:avLst/>
          </a:prstGeom>
          <a:solidFill>
            <a:schemeClr val="bg1"/>
          </a:solidFill>
          <a:ln>
            <a:solidFill>
              <a:schemeClr val="accent1"/>
            </a:solidFill>
          </a:ln>
          <a:effectLst>
            <a:outerShdw blurRad="50800" dist="38100" dir="2700000" algn="tl" rotWithShape="0">
              <a:prstClr val="black">
                <a:alpha val="40000"/>
              </a:prstClr>
            </a:outerShdw>
          </a:effectLst>
        </p:spPr>
        <p:txBody>
          <a:bodyPr wrap="square">
            <a:spAutoFit/>
          </a:bodyPr>
          <a:lstStyle/>
          <a:p>
            <a:r>
              <a:rPr lang="en-US" sz="2000" dirty="0">
                <a:latin typeface="Consolas" panose="020B0609020204030204" pitchFamily="49" charset="0"/>
                <a:ea typeface="Menlo" panose="020B0609030804020204" pitchFamily="49" charset="0"/>
                <a:cs typeface="Menlo" panose="020B0609030804020204" pitchFamily="49" charset="0"/>
              </a:rPr>
              <a:t>S1 ^</a:t>
            </a:r>
            <a:r>
              <a:rPr lang="en-US" sz="2000" dirty="0" err="1">
                <a:latin typeface="Consolas" panose="020B0609020204030204" pitchFamily="49" charset="0"/>
                <a:ea typeface="Menlo" panose="020B0609030804020204" pitchFamily="49" charset="0"/>
                <a:cs typeface="Menlo" panose="020B0609030804020204" pitchFamily="49" charset="0"/>
              </a:rPr>
              <a:t>io.output</a:t>
            </a:r>
            <a:r>
              <a:rPr lang="en-US" sz="2000" dirty="0">
                <a:latin typeface="Consolas" panose="020B0609020204030204" pitchFamily="49" charset="0"/>
                <a:ea typeface="Menlo" panose="020B0609030804020204" pitchFamily="49" charset="0"/>
                <a:cs typeface="Menlo" panose="020B0609030804020204" pitchFamily="49" charset="0"/>
              </a:rPr>
              <a:t>-link I3</a:t>
            </a:r>
            <a:br>
              <a:rPr lang="en-US" sz="2000" dirty="0">
                <a:latin typeface="Consolas" panose="020B0609020204030204" pitchFamily="49" charset="0"/>
                <a:ea typeface="Menlo" panose="020B0609030804020204" pitchFamily="49" charset="0"/>
                <a:cs typeface="Menlo" panose="020B0609030804020204" pitchFamily="49" charset="0"/>
              </a:rPr>
            </a:br>
            <a:r>
              <a:rPr lang="en-US" sz="2000" dirty="0">
                <a:latin typeface="Consolas" panose="020B0609020204030204" pitchFamily="49" charset="0"/>
                <a:ea typeface="Menlo" panose="020B0609030804020204" pitchFamily="49" charset="0"/>
                <a:cs typeface="Menlo" panose="020B0609030804020204" pitchFamily="49" charset="0"/>
              </a:rPr>
              <a:t>    ^supplier-list C9</a:t>
            </a:r>
          </a:p>
          <a:p>
            <a:r>
              <a:rPr lang="en-US" sz="2000" dirty="0">
                <a:latin typeface="Consolas" panose="020B0609020204030204" pitchFamily="49" charset="0"/>
                <a:ea typeface="Menlo" panose="020B0609030804020204" pitchFamily="49" charset="0"/>
                <a:cs typeface="Menlo" panose="020B0609030804020204" pitchFamily="49" charset="0"/>
              </a:rPr>
              <a:t>        ^count 6 </a:t>
            </a:r>
          </a:p>
          <a:p>
            <a:r>
              <a:rPr lang="en-US" sz="2000" dirty="0">
                <a:latin typeface="Consolas" panose="020B0609020204030204" pitchFamily="49" charset="0"/>
                <a:ea typeface="Menlo" panose="020B0609030804020204" pitchFamily="49" charset="0"/>
                <a:cs typeface="Menlo" panose="020B0609030804020204" pitchFamily="49" charset="0"/>
              </a:rPr>
              <a:t>        ^first-supplier C10 </a:t>
            </a:r>
          </a:p>
          <a:p>
            <a:r>
              <a:rPr lang="en-US" sz="2000" dirty="0">
                <a:latin typeface="Consolas" panose="020B0609020204030204" pitchFamily="49" charset="0"/>
                <a:ea typeface="Menlo" panose="020B0609030804020204" pitchFamily="49" charset="0"/>
                <a:cs typeface="Menlo" panose="020B0609030804020204" pitchFamily="49" charset="0"/>
              </a:rPr>
              <a:t>        ^last-supplier C15</a:t>
            </a:r>
          </a:p>
          <a:p>
            <a:r>
              <a:rPr lang="en-US" sz="2000" dirty="0">
                <a:latin typeface="Consolas" panose="020B0609020204030204" pitchFamily="49" charset="0"/>
                <a:ea typeface="Menlo" panose="020B0609030804020204" pitchFamily="49" charset="0"/>
                <a:cs typeface="Menlo" panose="020B0609030804020204" pitchFamily="49" charset="0"/>
              </a:rPr>
              <a:t>        ^supplier C10</a:t>
            </a:r>
          </a:p>
          <a:p>
            <a:r>
              <a:rPr lang="en-US" sz="2000" dirty="0">
                <a:latin typeface="Consolas" panose="020B0609020204030204" pitchFamily="49" charset="0"/>
                <a:ea typeface="Menlo" panose="020B0609030804020204" pitchFamily="49" charset="0"/>
                <a:cs typeface="Menlo" panose="020B0609030804020204" pitchFamily="49" charset="0"/>
              </a:rPr>
              <a:t>            ^name |supplier05| ^rank 1 ^next C11</a:t>
            </a:r>
          </a:p>
          <a:p>
            <a:r>
              <a:rPr lang="en-US" sz="2000" dirty="0">
                <a:latin typeface="Consolas" panose="020B0609020204030204" pitchFamily="49" charset="0"/>
                <a:ea typeface="Menlo" panose="020B0609030804020204" pitchFamily="49" charset="0"/>
                <a:cs typeface="Menlo" panose="020B0609030804020204" pitchFamily="49" charset="0"/>
              </a:rPr>
              <a:t>        ^supplier C11</a:t>
            </a:r>
          </a:p>
          <a:p>
            <a:r>
              <a:rPr lang="en-US" sz="2000" dirty="0">
                <a:latin typeface="Consolas" panose="020B0609020204030204" pitchFamily="49" charset="0"/>
                <a:ea typeface="Menlo" panose="020B0609030804020204" pitchFamily="49" charset="0"/>
                <a:cs typeface="Menlo" panose="020B0609030804020204" pitchFamily="49" charset="0"/>
              </a:rPr>
              <a:t>            ^name |supplier03| ^rank 2 ^next C12</a:t>
            </a:r>
          </a:p>
          <a:p>
            <a:r>
              <a:rPr lang="en-US" sz="2000" dirty="0">
                <a:latin typeface="Consolas" panose="020B0609020204030204" pitchFamily="49" charset="0"/>
                <a:ea typeface="Menlo" panose="020B0609030804020204" pitchFamily="49" charset="0"/>
                <a:cs typeface="Menlo" panose="020B0609030804020204" pitchFamily="49" charset="0"/>
              </a:rPr>
              <a:t>        ...</a:t>
            </a:r>
          </a:p>
          <a:p>
            <a:r>
              <a:rPr lang="en-US" sz="2000" dirty="0">
                <a:latin typeface="Consolas" panose="020B0609020204030204" pitchFamily="49" charset="0"/>
                <a:ea typeface="Menlo" panose="020B0609030804020204" pitchFamily="49" charset="0"/>
                <a:cs typeface="Menlo" panose="020B0609030804020204" pitchFamily="49" charset="0"/>
              </a:rPr>
              <a:t>        ^supplier C15</a:t>
            </a:r>
          </a:p>
          <a:p>
            <a:r>
              <a:rPr lang="en-US" sz="2000" dirty="0">
                <a:latin typeface="Consolas" panose="020B0609020204030204" pitchFamily="49" charset="0"/>
                <a:ea typeface="Menlo" panose="020B0609030804020204" pitchFamily="49" charset="0"/>
                <a:cs typeface="Menlo" panose="020B0609030804020204" pitchFamily="49" charset="0"/>
              </a:rPr>
              <a:t>            ^name |supplier02| ^rank 6)</a:t>
            </a:r>
          </a:p>
        </p:txBody>
      </p:sp>
    </p:spTree>
    <p:extLst>
      <p:ext uri="{BB962C8B-B14F-4D97-AF65-F5344CB8AC3E}">
        <p14:creationId xmlns:p14="http://schemas.microsoft.com/office/powerpoint/2010/main" val="41597977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2384271-B0C2-1C3D-3D4F-C848220E1290}"/>
              </a:ext>
            </a:extLst>
          </p:cNvPr>
          <p:cNvSpPr>
            <a:spLocks noGrp="1"/>
          </p:cNvSpPr>
          <p:nvPr>
            <p:ph type="title"/>
          </p:nvPr>
        </p:nvSpPr>
        <p:spPr/>
        <p:txBody>
          <a:bodyPr/>
          <a:lstStyle/>
          <a:p>
            <a:r>
              <a:rPr lang="en-US" dirty="0"/>
              <a:t>Lesson 05 – Outline</a:t>
            </a:r>
          </a:p>
        </p:txBody>
      </p:sp>
      <p:sp>
        <p:nvSpPr>
          <p:cNvPr id="2" name="Content Placeholder 1">
            <a:extLst>
              <a:ext uri="{FF2B5EF4-FFF2-40B4-BE49-F238E27FC236}">
                <a16:creationId xmlns:a16="http://schemas.microsoft.com/office/drawing/2014/main" id="{D734BCC4-E493-59A9-B0A9-25965A41EBD0}"/>
              </a:ext>
            </a:extLst>
          </p:cNvPr>
          <p:cNvSpPr>
            <a:spLocks noGrp="1"/>
          </p:cNvSpPr>
          <p:nvPr>
            <p:ph idx="1"/>
          </p:nvPr>
        </p:nvSpPr>
        <p:spPr>
          <a:xfrm>
            <a:off x="1524000" y="1557210"/>
            <a:ext cx="9144000" cy="4033965"/>
          </a:xfrm>
        </p:spPr>
        <p:txBody>
          <a:bodyPr>
            <a:normAutofit/>
          </a:bodyPr>
          <a:lstStyle/>
          <a:p>
            <a:r>
              <a:rPr lang="en-US" sz="2800" dirty="0"/>
              <a:t>This lesson explains the following new concepts:</a:t>
            </a:r>
          </a:p>
          <a:p>
            <a:endParaRPr lang="en-US" sz="2800" dirty="0"/>
          </a:p>
          <a:p>
            <a:pPr marL="514350" indent="-514350">
              <a:buFont typeface="+mj-lt"/>
              <a:buAutoNum type="arabicPeriod"/>
            </a:pPr>
            <a:r>
              <a:rPr lang="en-US" sz="2800" dirty="0"/>
              <a:t>Making a custom linked-list with WMEs</a:t>
            </a:r>
          </a:p>
          <a:p>
            <a:pPr marL="514350" indent="-514350">
              <a:buFont typeface="+mj-lt"/>
              <a:buAutoNum type="arabicPeriod"/>
            </a:pPr>
            <a:r>
              <a:rPr lang="en-US" sz="2800" dirty="0"/>
              <a:t>Using an </a:t>
            </a:r>
            <a:r>
              <a:rPr lang="en-US" sz="2800" dirty="0">
                <a:latin typeface="Consolas" panose="020B0609020204030204" pitchFamily="49" charset="0"/>
              </a:rPr>
              <a:t>(</a:t>
            </a:r>
            <a:r>
              <a:rPr lang="en-US" sz="2800" dirty="0" err="1">
                <a:latin typeface="Consolas" panose="020B0609020204030204" pitchFamily="49" charset="0"/>
                <a:ea typeface="Menlo" panose="020B0609030804020204" pitchFamily="49" charset="0"/>
                <a:cs typeface="Menlo" panose="020B0609030804020204" pitchFamily="49" charset="0"/>
              </a:rPr>
              <a:t>init</a:t>
            </a:r>
            <a:r>
              <a:rPr lang="en-US" sz="2800" dirty="0">
                <a:latin typeface="Consolas" panose="020B0609020204030204" pitchFamily="49" charset="0"/>
              </a:rPr>
              <a:t>)</a:t>
            </a:r>
            <a:r>
              <a:rPr lang="en-US" sz="2800" dirty="0"/>
              <a:t> operator</a:t>
            </a:r>
          </a:p>
          <a:p>
            <a:pPr marL="514350" indent="-514350">
              <a:buFont typeface="+mj-lt"/>
              <a:buAutoNum type="arabicPeriod"/>
            </a:pPr>
            <a:r>
              <a:rPr lang="en-US" sz="2800" dirty="0"/>
              <a:t>Using the "require" preference</a:t>
            </a:r>
          </a:p>
          <a:p>
            <a:pPr marL="514350" indent="-514350">
              <a:buFont typeface="+mj-lt"/>
              <a:buAutoNum type="arabicPeriod"/>
            </a:pPr>
            <a:r>
              <a:rPr lang="en-US" sz="2800" dirty="0"/>
              <a:t>Multiple apply rules for a single operator</a:t>
            </a:r>
          </a:p>
          <a:p>
            <a:pPr marL="514350" indent="-514350">
              <a:buFont typeface="+mj-lt"/>
              <a:buAutoNum type="arabicPeriod"/>
            </a:pPr>
            <a:r>
              <a:rPr lang="en-US" sz="2800" dirty="0"/>
              <a:t>Using math RHS Functions</a:t>
            </a:r>
          </a:p>
        </p:txBody>
      </p:sp>
    </p:spTree>
    <p:extLst>
      <p:ext uri="{BB962C8B-B14F-4D97-AF65-F5344CB8AC3E}">
        <p14:creationId xmlns:p14="http://schemas.microsoft.com/office/powerpoint/2010/main" val="8119365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3C30BDC-DBD4-D0CC-8B8A-9E3DA959F478}"/>
              </a:ext>
            </a:extLst>
          </p:cNvPr>
          <p:cNvSpPr>
            <a:spLocks noGrp="1"/>
          </p:cNvSpPr>
          <p:nvPr>
            <p:ph type="title"/>
          </p:nvPr>
        </p:nvSpPr>
        <p:spPr>
          <a:xfrm>
            <a:off x="1752600" y="3212854"/>
            <a:ext cx="8686800" cy="761747"/>
          </a:xfrm>
        </p:spPr>
        <p:txBody>
          <a:bodyPr/>
          <a:lstStyle/>
          <a:p>
            <a:r>
              <a:rPr lang="en-US" dirty="0"/>
              <a:t>Linked-Lists with WMEs</a:t>
            </a:r>
          </a:p>
        </p:txBody>
      </p:sp>
      <p:sp>
        <p:nvSpPr>
          <p:cNvPr id="5" name="Text Placeholder 4">
            <a:extLst>
              <a:ext uri="{FF2B5EF4-FFF2-40B4-BE49-F238E27FC236}">
                <a16:creationId xmlns:a16="http://schemas.microsoft.com/office/drawing/2014/main" id="{9721136E-A348-1A98-F654-8F8F8615176B}"/>
              </a:ext>
            </a:extLst>
          </p:cNvPr>
          <p:cNvSpPr>
            <a:spLocks noGrp="1"/>
          </p:cNvSpPr>
          <p:nvPr>
            <p:ph type="body" idx="1"/>
          </p:nvPr>
        </p:nvSpPr>
        <p:spPr/>
        <p:txBody>
          <a:bodyPr/>
          <a:lstStyle/>
          <a:p>
            <a:r>
              <a:rPr lang="en-US" dirty="0"/>
              <a:t>A Custom Graph Data Structure</a:t>
            </a:r>
          </a:p>
        </p:txBody>
      </p:sp>
    </p:spTree>
    <p:extLst>
      <p:ext uri="{BB962C8B-B14F-4D97-AF65-F5344CB8AC3E}">
        <p14:creationId xmlns:p14="http://schemas.microsoft.com/office/powerpoint/2010/main" val="10592281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E200DA-34DA-FC2D-D7A7-D97E0B3EC128}"/>
              </a:ext>
            </a:extLst>
          </p:cNvPr>
          <p:cNvSpPr>
            <a:spLocks noGrp="1"/>
          </p:cNvSpPr>
          <p:nvPr>
            <p:ph type="title"/>
          </p:nvPr>
        </p:nvSpPr>
        <p:spPr/>
        <p:txBody>
          <a:bodyPr/>
          <a:lstStyle/>
          <a:p>
            <a:r>
              <a:rPr lang="en-US" dirty="0"/>
              <a:t>Linked-List Elements</a:t>
            </a:r>
          </a:p>
        </p:txBody>
      </p:sp>
      <p:sp>
        <p:nvSpPr>
          <p:cNvPr id="2" name="Content Placeholder 1">
            <a:extLst>
              <a:ext uri="{FF2B5EF4-FFF2-40B4-BE49-F238E27FC236}">
                <a16:creationId xmlns:a16="http://schemas.microsoft.com/office/drawing/2014/main" id="{402843AD-0963-4D1A-9FBB-37A5A3432829}"/>
              </a:ext>
            </a:extLst>
          </p:cNvPr>
          <p:cNvSpPr>
            <a:spLocks noGrp="1"/>
          </p:cNvSpPr>
          <p:nvPr>
            <p:ph idx="1"/>
          </p:nvPr>
        </p:nvSpPr>
        <p:spPr>
          <a:xfrm>
            <a:off x="1524000" y="1557210"/>
            <a:ext cx="9144000" cy="1360811"/>
          </a:xfrm>
        </p:spPr>
        <p:txBody>
          <a:bodyPr>
            <a:normAutofit/>
          </a:bodyPr>
          <a:lstStyle/>
          <a:p>
            <a:r>
              <a:rPr lang="en-US" sz="2400" dirty="0"/>
              <a:t>Soar’s WM graph format lets us make any data structure we like.</a:t>
            </a:r>
          </a:p>
          <a:p>
            <a:r>
              <a:rPr lang="en-US" sz="2400" dirty="0"/>
              <a:t>The simplest kind of linked-list would look something like this:</a:t>
            </a:r>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p:txBody>
      </p:sp>
      <p:grpSp>
        <p:nvGrpSpPr>
          <p:cNvPr id="4" name="Group 3">
            <a:extLst>
              <a:ext uri="{FF2B5EF4-FFF2-40B4-BE49-F238E27FC236}">
                <a16:creationId xmlns:a16="http://schemas.microsoft.com/office/drawing/2014/main" id="{2CA3C44A-04C6-A0F7-EB5C-107653110B17}"/>
              </a:ext>
            </a:extLst>
          </p:cNvPr>
          <p:cNvGrpSpPr/>
          <p:nvPr/>
        </p:nvGrpSpPr>
        <p:grpSpPr>
          <a:xfrm>
            <a:off x="3368614" y="3142488"/>
            <a:ext cx="6533113" cy="1703434"/>
            <a:chOff x="2131484" y="3250745"/>
            <a:chExt cx="6533113" cy="1703434"/>
          </a:xfrm>
        </p:grpSpPr>
        <p:sp>
          <p:nvSpPr>
            <p:cNvPr id="7" name="Oval 6">
              <a:extLst>
                <a:ext uri="{FF2B5EF4-FFF2-40B4-BE49-F238E27FC236}">
                  <a16:creationId xmlns:a16="http://schemas.microsoft.com/office/drawing/2014/main" id="{4154ABE5-C2F5-6A95-28E8-308C2F1FBADF}"/>
                </a:ext>
              </a:extLst>
            </p:cNvPr>
            <p:cNvSpPr/>
            <p:nvPr/>
          </p:nvSpPr>
          <p:spPr bwMode="gray">
            <a:xfrm>
              <a:off x="2131484" y="3327714"/>
              <a:ext cx="517365" cy="517365"/>
            </a:xfrm>
            <a:prstGeom prst="ellipse">
              <a:avLst/>
            </a:prstGeom>
            <a:solidFill>
              <a:schemeClr val="bg2"/>
            </a:solidFill>
            <a:ln w="57150" cap="rnd">
              <a:solidFill>
                <a:srgbClr val="FF0000"/>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r>
                <a:rPr lang="en-US" sz="1400" b="0" i="0" u="none" baseline="0" dirty="0">
                  <a:solidFill>
                    <a:schemeClr val="accent6"/>
                  </a:solidFill>
                </a:rPr>
                <a:t>C10</a:t>
              </a:r>
            </a:p>
          </p:txBody>
        </p:sp>
        <p:sp>
          <p:nvSpPr>
            <p:cNvPr id="8" name="Oval 7">
              <a:extLst>
                <a:ext uri="{FF2B5EF4-FFF2-40B4-BE49-F238E27FC236}">
                  <a16:creationId xmlns:a16="http://schemas.microsoft.com/office/drawing/2014/main" id="{D717D94C-96F5-2DD6-7A79-7A8A9D760924}"/>
                </a:ext>
              </a:extLst>
            </p:cNvPr>
            <p:cNvSpPr/>
            <p:nvPr/>
          </p:nvSpPr>
          <p:spPr bwMode="gray">
            <a:xfrm>
              <a:off x="4423977" y="3319732"/>
              <a:ext cx="517365" cy="517365"/>
            </a:xfrm>
            <a:prstGeom prst="ellipse">
              <a:avLst/>
            </a:prstGeom>
            <a:solidFill>
              <a:schemeClr val="bg2"/>
            </a:solidFill>
            <a:ln w="57150" cap="rnd">
              <a:solidFill>
                <a:srgbClr val="FF0000"/>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r>
                <a:rPr lang="en-US" sz="1400" b="0" i="0" u="none" baseline="0" dirty="0">
                  <a:solidFill>
                    <a:schemeClr val="accent6"/>
                  </a:solidFill>
                </a:rPr>
                <a:t>C11</a:t>
              </a:r>
            </a:p>
          </p:txBody>
        </p:sp>
        <p:cxnSp>
          <p:nvCxnSpPr>
            <p:cNvPr id="12" name="Straight Arrow Connector 11">
              <a:extLst>
                <a:ext uri="{FF2B5EF4-FFF2-40B4-BE49-F238E27FC236}">
                  <a16:creationId xmlns:a16="http://schemas.microsoft.com/office/drawing/2014/main" id="{C630A547-C0B8-CC5F-C319-97D9A5F7AB39}"/>
                </a:ext>
              </a:extLst>
            </p:cNvPr>
            <p:cNvCxnSpPr>
              <a:cxnSpLocks/>
              <a:stCxn id="7" idx="6"/>
              <a:endCxn id="8" idx="2"/>
            </p:cNvCxnSpPr>
            <p:nvPr/>
          </p:nvCxnSpPr>
          <p:spPr bwMode="gray">
            <a:xfrm flipV="1">
              <a:off x="2648849" y="3578415"/>
              <a:ext cx="1775128" cy="7982"/>
            </a:xfrm>
            <a:prstGeom prst="straightConnector1">
              <a:avLst/>
            </a:prstGeom>
            <a:ln w="76200" cap="rnd">
              <a:solidFill>
                <a:srgbClr val="00B050"/>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E991759-1934-DC10-D9A1-2F3CB60A1EFE}"/>
                </a:ext>
              </a:extLst>
            </p:cNvPr>
            <p:cNvCxnSpPr>
              <a:cxnSpLocks/>
              <a:stCxn id="8" idx="6"/>
              <a:endCxn id="23" idx="2"/>
            </p:cNvCxnSpPr>
            <p:nvPr/>
          </p:nvCxnSpPr>
          <p:spPr bwMode="gray">
            <a:xfrm>
              <a:off x="4941342" y="3578415"/>
              <a:ext cx="1578919" cy="16822"/>
            </a:xfrm>
            <a:prstGeom prst="straightConnector1">
              <a:avLst/>
            </a:prstGeom>
            <a:ln w="76200" cap="rnd">
              <a:solidFill>
                <a:srgbClr val="00B050"/>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612E7CC0-949F-88E0-2C32-3F7EF5DFB943}"/>
                </a:ext>
              </a:extLst>
            </p:cNvPr>
            <p:cNvSpPr txBox="1"/>
            <p:nvPr/>
          </p:nvSpPr>
          <p:spPr bwMode="gray">
            <a:xfrm>
              <a:off x="3104076" y="4159382"/>
              <a:ext cx="1168162" cy="246221"/>
            </a:xfrm>
            <a:prstGeom prst="rect">
              <a:avLst/>
            </a:prstGeom>
            <a:noFill/>
          </p:spPr>
          <p:txBody>
            <a:bodyPr vert="horz" wrap="square" lIns="0" tIns="0" rIns="0" bIns="0" rtlCol="0">
              <a:spAutoFit/>
            </a:bodyPr>
            <a:lstStyle/>
            <a:p>
              <a:pPr algn="l">
                <a:spcBef>
                  <a:spcPts val="600"/>
                </a:spcBef>
              </a:pPr>
              <a:r>
                <a:rPr lang="en-US" sz="1600" dirty="0">
                  <a:solidFill>
                    <a:srgbClr val="002060"/>
                  </a:solidFill>
                </a:rPr>
                <a:t>“supplier5”</a:t>
              </a:r>
            </a:p>
          </p:txBody>
        </p:sp>
        <p:sp>
          <p:nvSpPr>
            <p:cNvPr id="18" name="TextBox 17">
              <a:extLst>
                <a:ext uri="{FF2B5EF4-FFF2-40B4-BE49-F238E27FC236}">
                  <a16:creationId xmlns:a16="http://schemas.microsoft.com/office/drawing/2014/main" id="{C53004A7-8E17-D9C9-3C52-078270E740D5}"/>
                </a:ext>
              </a:extLst>
            </p:cNvPr>
            <p:cNvSpPr txBox="1"/>
            <p:nvPr/>
          </p:nvSpPr>
          <p:spPr bwMode="gray">
            <a:xfrm>
              <a:off x="5455843" y="3250745"/>
              <a:ext cx="549916" cy="276999"/>
            </a:xfrm>
            <a:prstGeom prst="rect">
              <a:avLst/>
            </a:prstGeom>
            <a:noFill/>
          </p:spPr>
          <p:txBody>
            <a:bodyPr vert="horz" wrap="square" lIns="0" tIns="0" rIns="0" bIns="0" rtlCol="0">
              <a:spAutoFit/>
            </a:bodyPr>
            <a:lstStyle/>
            <a:p>
              <a:pPr algn="l">
                <a:spcBef>
                  <a:spcPts val="600"/>
                </a:spcBef>
              </a:pPr>
              <a:r>
                <a:rPr lang="en-US" b="1" dirty="0">
                  <a:solidFill>
                    <a:srgbClr val="00B050"/>
                  </a:solidFill>
                </a:rPr>
                <a:t>next</a:t>
              </a:r>
            </a:p>
          </p:txBody>
        </p:sp>
        <p:sp>
          <p:nvSpPr>
            <p:cNvPr id="19" name="TextBox 18">
              <a:extLst>
                <a:ext uri="{FF2B5EF4-FFF2-40B4-BE49-F238E27FC236}">
                  <a16:creationId xmlns:a16="http://schemas.microsoft.com/office/drawing/2014/main" id="{A8D25C9E-22E9-6467-C86A-DDD151B3280E}"/>
                </a:ext>
              </a:extLst>
            </p:cNvPr>
            <p:cNvSpPr txBox="1"/>
            <p:nvPr/>
          </p:nvSpPr>
          <p:spPr bwMode="gray">
            <a:xfrm>
              <a:off x="2496592" y="3940674"/>
              <a:ext cx="607484" cy="276999"/>
            </a:xfrm>
            <a:prstGeom prst="rect">
              <a:avLst/>
            </a:prstGeom>
            <a:noFill/>
          </p:spPr>
          <p:txBody>
            <a:bodyPr vert="horz" wrap="square" lIns="0" tIns="0" rIns="0" bIns="0" rtlCol="0">
              <a:spAutoFit/>
            </a:bodyPr>
            <a:lstStyle/>
            <a:p>
              <a:pPr algn="l">
                <a:spcBef>
                  <a:spcPts val="600"/>
                </a:spcBef>
              </a:pPr>
              <a:r>
                <a:rPr lang="en-US" dirty="0">
                  <a:solidFill>
                    <a:srgbClr val="00B050"/>
                  </a:solidFill>
                </a:rPr>
                <a:t>name</a:t>
              </a:r>
            </a:p>
          </p:txBody>
        </p:sp>
        <p:sp>
          <p:nvSpPr>
            <p:cNvPr id="23" name="Oval 22">
              <a:extLst>
                <a:ext uri="{FF2B5EF4-FFF2-40B4-BE49-F238E27FC236}">
                  <a16:creationId xmlns:a16="http://schemas.microsoft.com/office/drawing/2014/main" id="{B2DB4304-455E-0DE7-41C1-48F838EBB5C2}"/>
                </a:ext>
              </a:extLst>
            </p:cNvPr>
            <p:cNvSpPr/>
            <p:nvPr/>
          </p:nvSpPr>
          <p:spPr bwMode="gray">
            <a:xfrm>
              <a:off x="6520261" y="3336554"/>
              <a:ext cx="517365" cy="517365"/>
            </a:xfrm>
            <a:prstGeom prst="ellipse">
              <a:avLst/>
            </a:prstGeom>
            <a:solidFill>
              <a:schemeClr val="bg2"/>
            </a:solidFill>
            <a:ln w="57150" cap="rnd">
              <a:solidFill>
                <a:srgbClr val="FF0000"/>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r>
                <a:rPr lang="en-US" sz="1400" b="0" i="0" u="none" baseline="0" dirty="0">
                  <a:solidFill>
                    <a:schemeClr val="accent6"/>
                  </a:solidFill>
                </a:rPr>
                <a:t>C12</a:t>
              </a:r>
            </a:p>
          </p:txBody>
        </p:sp>
        <p:sp>
          <p:nvSpPr>
            <p:cNvPr id="26" name="TextBox 25">
              <a:extLst>
                <a:ext uri="{FF2B5EF4-FFF2-40B4-BE49-F238E27FC236}">
                  <a16:creationId xmlns:a16="http://schemas.microsoft.com/office/drawing/2014/main" id="{A64D9028-DC0E-C3AB-C681-3CECCAE002DF}"/>
                </a:ext>
              </a:extLst>
            </p:cNvPr>
            <p:cNvSpPr txBox="1"/>
            <p:nvPr/>
          </p:nvSpPr>
          <p:spPr bwMode="gray">
            <a:xfrm>
              <a:off x="3261455" y="3250745"/>
              <a:ext cx="549916" cy="276999"/>
            </a:xfrm>
            <a:prstGeom prst="rect">
              <a:avLst/>
            </a:prstGeom>
            <a:noFill/>
          </p:spPr>
          <p:txBody>
            <a:bodyPr vert="horz" wrap="square" lIns="0" tIns="0" rIns="0" bIns="0" rtlCol="0">
              <a:spAutoFit/>
            </a:bodyPr>
            <a:lstStyle/>
            <a:p>
              <a:pPr algn="l">
                <a:spcBef>
                  <a:spcPts val="600"/>
                </a:spcBef>
              </a:pPr>
              <a:r>
                <a:rPr lang="en-US" b="1" dirty="0">
                  <a:solidFill>
                    <a:srgbClr val="00B050"/>
                  </a:solidFill>
                </a:rPr>
                <a:t>next</a:t>
              </a:r>
            </a:p>
          </p:txBody>
        </p:sp>
        <p:sp>
          <p:nvSpPr>
            <p:cNvPr id="27" name="TextBox 26">
              <a:extLst>
                <a:ext uri="{FF2B5EF4-FFF2-40B4-BE49-F238E27FC236}">
                  <a16:creationId xmlns:a16="http://schemas.microsoft.com/office/drawing/2014/main" id="{14B139BD-CD3A-7BF6-BCAC-C32A212AC583}"/>
                </a:ext>
              </a:extLst>
            </p:cNvPr>
            <p:cNvSpPr txBox="1"/>
            <p:nvPr/>
          </p:nvSpPr>
          <p:spPr bwMode="gray">
            <a:xfrm>
              <a:off x="3104076" y="4707958"/>
              <a:ext cx="233869" cy="246221"/>
            </a:xfrm>
            <a:prstGeom prst="rect">
              <a:avLst/>
            </a:prstGeom>
            <a:noFill/>
          </p:spPr>
          <p:txBody>
            <a:bodyPr vert="horz" wrap="square" lIns="0" tIns="0" rIns="0" bIns="0" rtlCol="0">
              <a:spAutoFit/>
            </a:bodyPr>
            <a:lstStyle/>
            <a:p>
              <a:pPr algn="ctr">
                <a:spcBef>
                  <a:spcPts val="600"/>
                </a:spcBef>
              </a:pPr>
              <a:r>
                <a:rPr lang="en-US" sz="1600" b="1" dirty="0">
                  <a:solidFill>
                    <a:srgbClr val="002060"/>
                  </a:solidFill>
                </a:rPr>
                <a:t>0</a:t>
              </a:r>
            </a:p>
          </p:txBody>
        </p:sp>
        <p:cxnSp>
          <p:nvCxnSpPr>
            <p:cNvPr id="28" name="Elbow Connector 94">
              <a:extLst>
                <a:ext uri="{FF2B5EF4-FFF2-40B4-BE49-F238E27FC236}">
                  <a16:creationId xmlns:a16="http://schemas.microsoft.com/office/drawing/2014/main" id="{64C254DA-DBD3-6245-1BEE-9326A6820101}"/>
                </a:ext>
              </a:extLst>
            </p:cNvPr>
            <p:cNvCxnSpPr>
              <a:cxnSpLocks/>
              <a:stCxn id="7" idx="4"/>
              <a:endCxn id="16" idx="1"/>
            </p:cNvCxnSpPr>
            <p:nvPr/>
          </p:nvCxnSpPr>
          <p:spPr bwMode="gray">
            <a:xfrm rot="16200000" flipH="1">
              <a:off x="2528414" y="3706831"/>
              <a:ext cx="437414" cy="713909"/>
            </a:xfrm>
            <a:prstGeom prst="bentConnector2">
              <a:avLst/>
            </a:prstGeom>
            <a:ln w="57150" cap="rnd">
              <a:solidFill>
                <a:srgbClr val="00B050"/>
              </a:solidFill>
              <a:round/>
              <a:headEnd w="lg" len="med"/>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C3ACC247-7F9E-2F5A-8DC2-2E714FF5FD71}"/>
                </a:ext>
              </a:extLst>
            </p:cNvPr>
            <p:cNvSpPr txBox="1"/>
            <p:nvPr/>
          </p:nvSpPr>
          <p:spPr bwMode="gray">
            <a:xfrm>
              <a:off x="2496593" y="4525922"/>
              <a:ext cx="576450" cy="276999"/>
            </a:xfrm>
            <a:prstGeom prst="rect">
              <a:avLst/>
            </a:prstGeom>
            <a:noFill/>
          </p:spPr>
          <p:txBody>
            <a:bodyPr vert="horz" wrap="square" lIns="0" tIns="0" rIns="0" bIns="0" rtlCol="0">
              <a:spAutoFit/>
            </a:bodyPr>
            <a:lstStyle/>
            <a:p>
              <a:pPr algn="l">
                <a:spcBef>
                  <a:spcPts val="600"/>
                </a:spcBef>
              </a:pPr>
              <a:r>
                <a:rPr lang="en-US" b="1" dirty="0">
                  <a:solidFill>
                    <a:srgbClr val="00B050"/>
                  </a:solidFill>
                </a:rPr>
                <a:t>rank</a:t>
              </a:r>
            </a:p>
          </p:txBody>
        </p:sp>
        <p:cxnSp>
          <p:nvCxnSpPr>
            <p:cNvPr id="30" name="Elbow Connector 100">
              <a:extLst>
                <a:ext uri="{FF2B5EF4-FFF2-40B4-BE49-F238E27FC236}">
                  <a16:creationId xmlns:a16="http://schemas.microsoft.com/office/drawing/2014/main" id="{FD7502F5-EC69-0029-E459-403063B5E791}"/>
                </a:ext>
              </a:extLst>
            </p:cNvPr>
            <p:cNvCxnSpPr>
              <a:cxnSpLocks/>
              <a:stCxn id="7" idx="4"/>
              <a:endCxn id="27" idx="1"/>
            </p:cNvCxnSpPr>
            <p:nvPr/>
          </p:nvCxnSpPr>
          <p:spPr bwMode="gray">
            <a:xfrm rot="16200000" flipH="1">
              <a:off x="2254126" y="3981119"/>
              <a:ext cx="985990" cy="713909"/>
            </a:xfrm>
            <a:prstGeom prst="bentConnector2">
              <a:avLst/>
            </a:prstGeom>
            <a:ln w="57150" cap="rnd">
              <a:solidFill>
                <a:srgbClr val="00B050"/>
              </a:solidFill>
              <a:round/>
              <a:headEnd w="lg" len="med"/>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5BC6FF23-0526-5C1D-8758-F906AE7058D2}"/>
                </a:ext>
              </a:extLst>
            </p:cNvPr>
            <p:cNvSpPr txBox="1"/>
            <p:nvPr/>
          </p:nvSpPr>
          <p:spPr bwMode="gray">
            <a:xfrm>
              <a:off x="5393657" y="4159382"/>
              <a:ext cx="1168162" cy="246221"/>
            </a:xfrm>
            <a:prstGeom prst="rect">
              <a:avLst/>
            </a:prstGeom>
            <a:noFill/>
          </p:spPr>
          <p:txBody>
            <a:bodyPr vert="horz" wrap="square" lIns="0" tIns="0" rIns="0" bIns="0" rtlCol="0">
              <a:spAutoFit/>
            </a:bodyPr>
            <a:lstStyle/>
            <a:p>
              <a:pPr algn="l">
                <a:spcBef>
                  <a:spcPts val="600"/>
                </a:spcBef>
              </a:pPr>
              <a:r>
                <a:rPr lang="en-US" sz="1600" dirty="0">
                  <a:solidFill>
                    <a:srgbClr val="002060"/>
                  </a:solidFill>
                </a:rPr>
                <a:t>“supplier3”</a:t>
              </a:r>
            </a:p>
          </p:txBody>
        </p:sp>
        <p:sp>
          <p:nvSpPr>
            <p:cNvPr id="33" name="TextBox 32">
              <a:extLst>
                <a:ext uri="{FF2B5EF4-FFF2-40B4-BE49-F238E27FC236}">
                  <a16:creationId xmlns:a16="http://schemas.microsoft.com/office/drawing/2014/main" id="{09A680A5-4BDB-004F-D61D-801AB5A56444}"/>
                </a:ext>
              </a:extLst>
            </p:cNvPr>
            <p:cNvSpPr txBox="1"/>
            <p:nvPr/>
          </p:nvSpPr>
          <p:spPr bwMode="gray">
            <a:xfrm>
              <a:off x="4786173" y="3940674"/>
              <a:ext cx="607484" cy="276999"/>
            </a:xfrm>
            <a:prstGeom prst="rect">
              <a:avLst/>
            </a:prstGeom>
            <a:noFill/>
          </p:spPr>
          <p:txBody>
            <a:bodyPr vert="horz" wrap="square" lIns="0" tIns="0" rIns="0" bIns="0" rtlCol="0">
              <a:spAutoFit/>
            </a:bodyPr>
            <a:lstStyle/>
            <a:p>
              <a:pPr algn="l">
                <a:spcBef>
                  <a:spcPts val="600"/>
                </a:spcBef>
              </a:pPr>
              <a:r>
                <a:rPr lang="en-US" dirty="0">
                  <a:solidFill>
                    <a:srgbClr val="00B050"/>
                  </a:solidFill>
                </a:rPr>
                <a:t>name</a:t>
              </a:r>
            </a:p>
          </p:txBody>
        </p:sp>
        <p:sp>
          <p:nvSpPr>
            <p:cNvPr id="34" name="TextBox 33">
              <a:extLst>
                <a:ext uri="{FF2B5EF4-FFF2-40B4-BE49-F238E27FC236}">
                  <a16:creationId xmlns:a16="http://schemas.microsoft.com/office/drawing/2014/main" id="{019812F9-1688-DC82-5EA8-D57718A69278}"/>
                </a:ext>
              </a:extLst>
            </p:cNvPr>
            <p:cNvSpPr txBox="1"/>
            <p:nvPr/>
          </p:nvSpPr>
          <p:spPr bwMode="gray">
            <a:xfrm>
              <a:off x="5393657" y="4707958"/>
              <a:ext cx="233869" cy="246221"/>
            </a:xfrm>
            <a:prstGeom prst="rect">
              <a:avLst/>
            </a:prstGeom>
            <a:noFill/>
          </p:spPr>
          <p:txBody>
            <a:bodyPr vert="horz" wrap="square" lIns="0" tIns="0" rIns="0" bIns="0" rtlCol="0">
              <a:spAutoFit/>
            </a:bodyPr>
            <a:lstStyle/>
            <a:p>
              <a:pPr algn="ctr">
                <a:spcBef>
                  <a:spcPts val="600"/>
                </a:spcBef>
              </a:pPr>
              <a:r>
                <a:rPr lang="en-US" sz="1600" b="1" dirty="0">
                  <a:solidFill>
                    <a:srgbClr val="002060"/>
                  </a:solidFill>
                </a:rPr>
                <a:t>1</a:t>
              </a:r>
            </a:p>
          </p:txBody>
        </p:sp>
        <p:cxnSp>
          <p:nvCxnSpPr>
            <p:cNvPr id="35" name="Elbow Connector 124">
              <a:extLst>
                <a:ext uri="{FF2B5EF4-FFF2-40B4-BE49-F238E27FC236}">
                  <a16:creationId xmlns:a16="http://schemas.microsoft.com/office/drawing/2014/main" id="{71F5E279-2E14-2816-EEBC-9AB3286B2D6A}"/>
                </a:ext>
              </a:extLst>
            </p:cNvPr>
            <p:cNvCxnSpPr>
              <a:cxnSpLocks/>
              <a:stCxn id="8" idx="4"/>
              <a:endCxn id="32" idx="1"/>
            </p:cNvCxnSpPr>
            <p:nvPr/>
          </p:nvCxnSpPr>
          <p:spPr bwMode="gray">
            <a:xfrm rot="16200000" flipH="1">
              <a:off x="4815460" y="3704296"/>
              <a:ext cx="445396" cy="710997"/>
            </a:xfrm>
            <a:prstGeom prst="bentConnector2">
              <a:avLst/>
            </a:prstGeom>
            <a:ln w="57150" cap="rnd">
              <a:solidFill>
                <a:srgbClr val="00B050"/>
              </a:solidFill>
              <a:round/>
              <a:headEnd w="lg" len="med"/>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97472D7C-71A7-DCCD-9B4A-5DBB02DFD9CB}"/>
                </a:ext>
              </a:extLst>
            </p:cNvPr>
            <p:cNvSpPr txBox="1"/>
            <p:nvPr/>
          </p:nvSpPr>
          <p:spPr bwMode="gray">
            <a:xfrm>
              <a:off x="4786174" y="4525922"/>
              <a:ext cx="576450" cy="276999"/>
            </a:xfrm>
            <a:prstGeom prst="rect">
              <a:avLst/>
            </a:prstGeom>
            <a:noFill/>
          </p:spPr>
          <p:txBody>
            <a:bodyPr vert="horz" wrap="square" lIns="0" tIns="0" rIns="0" bIns="0" rtlCol="0">
              <a:spAutoFit/>
            </a:bodyPr>
            <a:lstStyle/>
            <a:p>
              <a:pPr algn="l">
                <a:spcBef>
                  <a:spcPts val="600"/>
                </a:spcBef>
              </a:pPr>
              <a:r>
                <a:rPr lang="en-US" b="1" dirty="0">
                  <a:solidFill>
                    <a:srgbClr val="00B050"/>
                  </a:solidFill>
                </a:rPr>
                <a:t>rank</a:t>
              </a:r>
            </a:p>
          </p:txBody>
        </p:sp>
        <p:cxnSp>
          <p:nvCxnSpPr>
            <p:cNvPr id="37" name="Elbow Connector 126">
              <a:extLst>
                <a:ext uri="{FF2B5EF4-FFF2-40B4-BE49-F238E27FC236}">
                  <a16:creationId xmlns:a16="http://schemas.microsoft.com/office/drawing/2014/main" id="{44C44C46-BECB-ACA6-A8C4-715C27A308BC}"/>
                </a:ext>
              </a:extLst>
            </p:cNvPr>
            <p:cNvCxnSpPr>
              <a:cxnSpLocks/>
              <a:stCxn id="8" idx="4"/>
              <a:endCxn id="34" idx="1"/>
            </p:cNvCxnSpPr>
            <p:nvPr/>
          </p:nvCxnSpPr>
          <p:spPr bwMode="gray">
            <a:xfrm rot="16200000" flipH="1">
              <a:off x="4541172" y="3978584"/>
              <a:ext cx="993972" cy="710997"/>
            </a:xfrm>
            <a:prstGeom prst="bentConnector2">
              <a:avLst/>
            </a:prstGeom>
            <a:ln w="57150" cap="rnd">
              <a:solidFill>
                <a:srgbClr val="00B050"/>
              </a:solidFill>
              <a:round/>
              <a:headEnd w="lg" len="med"/>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BC9271E1-CF66-5A25-EC07-C437158A5DE9}"/>
                </a:ext>
              </a:extLst>
            </p:cNvPr>
            <p:cNvSpPr txBox="1"/>
            <p:nvPr/>
          </p:nvSpPr>
          <p:spPr bwMode="gray">
            <a:xfrm>
              <a:off x="7496435" y="4159382"/>
              <a:ext cx="1168162" cy="246221"/>
            </a:xfrm>
            <a:prstGeom prst="rect">
              <a:avLst/>
            </a:prstGeom>
            <a:noFill/>
          </p:spPr>
          <p:txBody>
            <a:bodyPr vert="horz" wrap="square" lIns="0" tIns="0" rIns="0" bIns="0" rtlCol="0">
              <a:spAutoFit/>
            </a:bodyPr>
            <a:lstStyle/>
            <a:p>
              <a:pPr algn="l">
                <a:spcBef>
                  <a:spcPts val="600"/>
                </a:spcBef>
              </a:pPr>
              <a:r>
                <a:rPr lang="en-US" sz="1600" dirty="0">
                  <a:solidFill>
                    <a:srgbClr val="002060"/>
                  </a:solidFill>
                </a:rPr>
                <a:t>“supplier1”</a:t>
              </a:r>
            </a:p>
          </p:txBody>
        </p:sp>
        <p:sp>
          <p:nvSpPr>
            <p:cNvPr id="39" name="TextBox 38">
              <a:extLst>
                <a:ext uri="{FF2B5EF4-FFF2-40B4-BE49-F238E27FC236}">
                  <a16:creationId xmlns:a16="http://schemas.microsoft.com/office/drawing/2014/main" id="{52ABC7E3-2268-E661-DA18-9C137F047AF1}"/>
                </a:ext>
              </a:extLst>
            </p:cNvPr>
            <p:cNvSpPr txBox="1"/>
            <p:nvPr/>
          </p:nvSpPr>
          <p:spPr bwMode="gray">
            <a:xfrm>
              <a:off x="6888951" y="3940674"/>
              <a:ext cx="607484" cy="276999"/>
            </a:xfrm>
            <a:prstGeom prst="rect">
              <a:avLst/>
            </a:prstGeom>
            <a:noFill/>
          </p:spPr>
          <p:txBody>
            <a:bodyPr vert="horz" wrap="square" lIns="0" tIns="0" rIns="0" bIns="0" rtlCol="0">
              <a:spAutoFit/>
            </a:bodyPr>
            <a:lstStyle/>
            <a:p>
              <a:pPr algn="l">
                <a:spcBef>
                  <a:spcPts val="600"/>
                </a:spcBef>
              </a:pPr>
              <a:r>
                <a:rPr lang="en-US" dirty="0">
                  <a:solidFill>
                    <a:srgbClr val="00B050"/>
                  </a:solidFill>
                </a:rPr>
                <a:t>name</a:t>
              </a:r>
            </a:p>
          </p:txBody>
        </p:sp>
        <p:sp>
          <p:nvSpPr>
            <p:cNvPr id="41" name="TextBox 40">
              <a:extLst>
                <a:ext uri="{FF2B5EF4-FFF2-40B4-BE49-F238E27FC236}">
                  <a16:creationId xmlns:a16="http://schemas.microsoft.com/office/drawing/2014/main" id="{4E43F2BC-3CA9-F5E8-4B0D-1671DCEC7A3A}"/>
                </a:ext>
              </a:extLst>
            </p:cNvPr>
            <p:cNvSpPr txBox="1"/>
            <p:nvPr/>
          </p:nvSpPr>
          <p:spPr bwMode="gray">
            <a:xfrm>
              <a:off x="7496435" y="4707958"/>
              <a:ext cx="233869" cy="246221"/>
            </a:xfrm>
            <a:prstGeom prst="rect">
              <a:avLst/>
            </a:prstGeom>
            <a:noFill/>
          </p:spPr>
          <p:txBody>
            <a:bodyPr vert="horz" wrap="square" lIns="0" tIns="0" rIns="0" bIns="0" rtlCol="0">
              <a:spAutoFit/>
            </a:bodyPr>
            <a:lstStyle/>
            <a:p>
              <a:pPr algn="ctr">
                <a:spcBef>
                  <a:spcPts val="600"/>
                </a:spcBef>
              </a:pPr>
              <a:r>
                <a:rPr lang="en-US" sz="1600" b="1" dirty="0">
                  <a:solidFill>
                    <a:srgbClr val="002060"/>
                  </a:solidFill>
                </a:rPr>
                <a:t>2</a:t>
              </a:r>
            </a:p>
          </p:txBody>
        </p:sp>
        <p:cxnSp>
          <p:nvCxnSpPr>
            <p:cNvPr id="42" name="Elbow Connector 130">
              <a:extLst>
                <a:ext uri="{FF2B5EF4-FFF2-40B4-BE49-F238E27FC236}">
                  <a16:creationId xmlns:a16="http://schemas.microsoft.com/office/drawing/2014/main" id="{3A67C440-8665-0B92-D44D-6D3082278129}"/>
                </a:ext>
              </a:extLst>
            </p:cNvPr>
            <p:cNvCxnSpPr>
              <a:cxnSpLocks/>
              <a:stCxn id="23" idx="4"/>
              <a:endCxn id="38" idx="1"/>
            </p:cNvCxnSpPr>
            <p:nvPr/>
          </p:nvCxnSpPr>
          <p:spPr bwMode="gray">
            <a:xfrm rot="16200000" flipH="1">
              <a:off x="6923402" y="3709460"/>
              <a:ext cx="428574" cy="717491"/>
            </a:xfrm>
            <a:prstGeom prst="bentConnector2">
              <a:avLst/>
            </a:prstGeom>
            <a:ln w="57150" cap="rnd">
              <a:solidFill>
                <a:srgbClr val="00B050"/>
              </a:solidFill>
              <a:round/>
              <a:headEnd w="lg" len="med"/>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C17EECC6-01B2-A958-3722-35F8DB111624}"/>
                </a:ext>
              </a:extLst>
            </p:cNvPr>
            <p:cNvSpPr txBox="1"/>
            <p:nvPr/>
          </p:nvSpPr>
          <p:spPr bwMode="gray">
            <a:xfrm>
              <a:off x="6888952" y="4525922"/>
              <a:ext cx="576450" cy="276999"/>
            </a:xfrm>
            <a:prstGeom prst="rect">
              <a:avLst/>
            </a:prstGeom>
            <a:noFill/>
          </p:spPr>
          <p:txBody>
            <a:bodyPr vert="horz" wrap="square" lIns="0" tIns="0" rIns="0" bIns="0" rtlCol="0">
              <a:spAutoFit/>
            </a:bodyPr>
            <a:lstStyle/>
            <a:p>
              <a:pPr algn="l">
                <a:spcBef>
                  <a:spcPts val="600"/>
                </a:spcBef>
              </a:pPr>
              <a:r>
                <a:rPr lang="en-US" b="1" dirty="0">
                  <a:solidFill>
                    <a:srgbClr val="00B050"/>
                  </a:solidFill>
                </a:rPr>
                <a:t>rank</a:t>
              </a:r>
            </a:p>
          </p:txBody>
        </p:sp>
        <p:cxnSp>
          <p:nvCxnSpPr>
            <p:cNvPr id="44" name="Elbow Connector 132">
              <a:extLst>
                <a:ext uri="{FF2B5EF4-FFF2-40B4-BE49-F238E27FC236}">
                  <a16:creationId xmlns:a16="http://schemas.microsoft.com/office/drawing/2014/main" id="{40605FB6-C58C-7625-6D6D-C1117EAFC791}"/>
                </a:ext>
              </a:extLst>
            </p:cNvPr>
            <p:cNvCxnSpPr>
              <a:cxnSpLocks/>
              <a:stCxn id="23" idx="4"/>
              <a:endCxn id="41" idx="1"/>
            </p:cNvCxnSpPr>
            <p:nvPr/>
          </p:nvCxnSpPr>
          <p:spPr bwMode="gray">
            <a:xfrm rot="16200000" flipH="1">
              <a:off x="6649114" y="3983748"/>
              <a:ext cx="977150" cy="717491"/>
            </a:xfrm>
            <a:prstGeom prst="bentConnector2">
              <a:avLst/>
            </a:prstGeom>
            <a:ln w="57150" cap="rnd">
              <a:solidFill>
                <a:srgbClr val="00B050"/>
              </a:solidFill>
              <a:round/>
              <a:headEnd w="lg" len="med"/>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311613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E200DA-34DA-FC2D-D7A7-D97E0B3EC128}"/>
              </a:ext>
            </a:extLst>
          </p:cNvPr>
          <p:cNvSpPr>
            <a:spLocks noGrp="1"/>
          </p:cNvSpPr>
          <p:nvPr>
            <p:ph type="title"/>
          </p:nvPr>
        </p:nvSpPr>
        <p:spPr/>
        <p:txBody>
          <a:bodyPr/>
          <a:lstStyle/>
          <a:p>
            <a:r>
              <a:rPr lang="en-US" dirty="0"/>
              <a:t>Linked-List for Soar</a:t>
            </a:r>
          </a:p>
        </p:txBody>
      </p:sp>
      <p:sp>
        <p:nvSpPr>
          <p:cNvPr id="2" name="Content Placeholder 1">
            <a:extLst>
              <a:ext uri="{FF2B5EF4-FFF2-40B4-BE49-F238E27FC236}">
                <a16:creationId xmlns:a16="http://schemas.microsoft.com/office/drawing/2014/main" id="{402843AD-0963-4D1A-9FBB-37A5A3432829}"/>
              </a:ext>
            </a:extLst>
          </p:cNvPr>
          <p:cNvSpPr>
            <a:spLocks noGrp="1"/>
          </p:cNvSpPr>
          <p:nvPr>
            <p:ph idx="1"/>
          </p:nvPr>
        </p:nvSpPr>
        <p:spPr>
          <a:xfrm>
            <a:off x="1524000" y="1557210"/>
            <a:ext cx="9144000" cy="802905"/>
          </a:xfrm>
        </p:spPr>
        <p:txBody>
          <a:bodyPr>
            <a:normAutofit/>
          </a:bodyPr>
          <a:lstStyle/>
          <a:p>
            <a:r>
              <a:rPr lang="en-US" sz="2000" dirty="0"/>
              <a:t>For Soar, it is useful to have a parent node with direct links to each list element.</a:t>
            </a:r>
          </a:p>
          <a:p>
            <a:endParaRPr lang="en-US" sz="2000" dirty="0"/>
          </a:p>
          <a:p>
            <a:endParaRPr lang="en-US" sz="2000" dirty="0"/>
          </a:p>
          <a:p>
            <a:endParaRPr lang="en-US" sz="2000" dirty="0"/>
          </a:p>
          <a:p>
            <a:endParaRPr lang="en-US" sz="2000" dirty="0"/>
          </a:p>
          <a:p>
            <a:endParaRPr lang="en-US" sz="2000" dirty="0"/>
          </a:p>
          <a:p>
            <a:endParaRPr lang="en-US" sz="2000" dirty="0"/>
          </a:p>
        </p:txBody>
      </p:sp>
      <p:sp>
        <p:nvSpPr>
          <p:cNvPr id="5" name="Rectangle 4">
            <a:extLst>
              <a:ext uri="{FF2B5EF4-FFF2-40B4-BE49-F238E27FC236}">
                <a16:creationId xmlns:a16="http://schemas.microsoft.com/office/drawing/2014/main" id="{8D25682D-7B80-91F2-C25E-CAB8426A1031}"/>
              </a:ext>
            </a:extLst>
          </p:cNvPr>
          <p:cNvSpPr/>
          <p:nvPr/>
        </p:nvSpPr>
        <p:spPr bwMode="gray">
          <a:xfrm>
            <a:off x="1786128" y="5300790"/>
            <a:ext cx="8619744" cy="736714"/>
          </a:xfrm>
          <a:prstGeom prst="rect">
            <a:avLst/>
          </a:prstGeom>
          <a:solidFill>
            <a:schemeClr val="bg2"/>
          </a:solidFill>
          <a:ln w="57150" cap="rnd">
            <a:solidFill>
              <a:schemeClr val="tx2"/>
            </a:solidFill>
            <a:round/>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600"/>
              </a:spcBef>
            </a:pPr>
            <a:r>
              <a:rPr lang="en-US" b="1" i="1" dirty="0">
                <a:solidFill>
                  <a:schemeClr val="accent6"/>
                </a:solidFill>
                <a:latin typeface="+mj-lt"/>
                <a:ea typeface="Menlo" panose="020B0609030804020204" pitchFamily="49" charset="0"/>
                <a:cs typeface="Menlo" panose="020B0609030804020204" pitchFamily="49" charset="0"/>
              </a:rPr>
              <a:t>We connect from the parent node to every list element so that agent rules can easily access any item in the list without traversing the whole sequence.</a:t>
            </a:r>
          </a:p>
        </p:txBody>
      </p:sp>
      <p:grpSp>
        <p:nvGrpSpPr>
          <p:cNvPr id="143" name="Group 142">
            <a:extLst>
              <a:ext uri="{FF2B5EF4-FFF2-40B4-BE49-F238E27FC236}">
                <a16:creationId xmlns:a16="http://schemas.microsoft.com/office/drawing/2014/main" id="{648EDD2D-70B5-E8BA-9A1F-9A4C3267DB9F}"/>
              </a:ext>
            </a:extLst>
          </p:cNvPr>
          <p:cNvGrpSpPr/>
          <p:nvPr/>
        </p:nvGrpSpPr>
        <p:grpSpPr>
          <a:xfrm>
            <a:off x="3368614" y="2171347"/>
            <a:ext cx="6533113" cy="2674575"/>
            <a:chOff x="2131484" y="2279604"/>
            <a:chExt cx="6533113" cy="2674575"/>
          </a:xfrm>
        </p:grpSpPr>
        <p:sp>
          <p:nvSpPr>
            <p:cNvPr id="7" name="Oval 6">
              <a:extLst>
                <a:ext uri="{FF2B5EF4-FFF2-40B4-BE49-F238E27FC236}">
                  <a16:creationId xmlns:a16="http://schemas.microsoft.com/office/drawing/2014/main" id="{7D968CF7-C5F5-3649-0C74-6AA524C9BE73}"/>
                </a:ext>
              </a:extLst>
            </p:cNvPr>
            <p:cNvSpPr/>
            <p:nvPr/>
          </p:nvSpPr>
          <p:spPr bwMode="gray">
            <a:xfrm>
              <a:off x="4242082" y="2360115"/>
              <a:ext cx="881154" cy="421439"/>
            </a:xfrm>
            <a:prstGeom prst="ellipse">
              <a:avLst/>
            </a:prstGeom>
            <a:solidFill>
              <a:schemeClr val="bg2"/>
            </a:solidFill>
            <a:ln w="28575" cap="rnd">
              <a:solidFill>
                <a:srgbClr val="FF0000"/>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r>
                <a:rPr lang="en-US" sz="2000" dirty="0">
                  <a:solidFill>
                    <a:schemeClr val="accent6"/>
                  </a:solidFill>
                </a:rPr>
                <a:t>list</a:t>
              </a:r>
              <a:endParaRPr lang="en-US" sz="2000" b="0" i="0" u="none" baseline="0" dirty="0">
                <a:solidFill>
                  <a:schemeClr val="accent6"/>
                </a:solidFill>
              </a:endParaRPr>
            </a:p>
          </p:txBody>
        </p:sp>
        <p:cxnSp>
          <p:nvCxnSpPr>
            <p:cNvPr id="8" name="Straight Arrow Connector 7">
              <a:extLst>
                <a:ext uri="{FF2B5EF4-FFF2-40B4-BE49-F238E27FC236}">
                  <a16:creationId xmlns:a16="http://schemas.microsoft.com/office/drawing/2014/main" id="{496A5004-C49F-3D51-19A6-9B8E371DA429}"/>
                </a:ext>
              </a:extLst>
            </p:cNvPr>
            <p:cNvCxnSpPr>
              <a:cxnSpLocks/>
              <a:stCxn id="7" idx="4"/>
              <a:endCxn id="9" idx="0"/>
            </p:cNvCxnSpPr>
            <p:nvPr/>
          </p:nvCxnSpPr>
          <p:spPr bwMode="gray">
            <a:xfrm flipH="1">
              <a:off x="2390167" y="2781554"/>
              <a:ext cx="2292492" cy="546160"/>
            </a:xfrm>
            <a:prstGeom prst="straightConnector1">
              <a:avLst/>
            </a:prstGeom>
            <a:ln w="38100" cap="rnd">
              <a:solidFill>
                <a:srgbClr val="00B050"/>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80DCD41A-DA82-76E7-8B9E-F3087EDC1AF9}"/>
                </a:ext>
              </a:extLst>
            </p:cNvPr>
            <p:cNvSpPr/>
            <p:nvPr/>
          </p:nvSpPr>
          <p:spPr bwMode="gray">
            <a:xfrm>
              <a:off x="2131484" y="3327714"/>
              <a:ext cx="517365" cy="517365"/>
            </a:xfrm>
            <a:prstGeom prst="ellipse">
              <a:avLst/>
            </a:prstGeom>
            <a:solidFill>
              <a:schemeClr val="bg2"/>
            </a:solidFill>
            <a:ln w="57150" cap="rnd">
              <a:solidFill>
                <a:srgbClr val="FF0000"/>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r>
                <a:rPr lang="en-US" sz="1400" b="0" i="0" u="none" baseline="0" dirty="0">
                  <a:solidFill>
                    <a:schemeClr val="accent6"/>
                  </a:solidFill>
                </a:rPr>
                <a:t>C10</a:t>
              </a:r>
            </a:p>
          </p:txBody>
        </p:sp>
        <p:sp>
          <p:nvSpPr>
            <p:cNvPr id="10" name="Oval 9">
              <a:extLst>
                <a:ext uri="{FF2B5EF4-FFF2-40B4-BE49-F238E27FC236}">
                  <a16:creationId xmlns:a16="http://schemas.microsoft.com/office/drawing/2014/main" id="{DECE319D-2B92-71B8-A9E3-AE22300E3E09}"/>
                </a:ext>
              </a:extLst>
            </p:cNvPr>
            <p:cNvSpPr/>
            <p:nvPr/>
          </p:nvSpPr>
          <p:spPr bwMode="gray">
            <a:xfrm>
              <a:off x="4423977" y="3319732"/>
              <a:ext cx="517365" cy="517365"/>
            </a:xfrm>
            <a:prstGeom prst="ellipse">
              <a:avLst/>
            </a:prstGeom>
            <a:solidFill>
              <a:schemeClr val="bg2"/>
            </a:solidFill>
            <a:ln w="57150" cap="rnd">
              <a:solidFill>
                <a:srgbClr val="FF0000"/>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r>
                <a:rPr lang="en-US" sz="1400" b="0" i="0" u="none" baseline="0" dirty="0">
                  <a:solidFill>
                    <a:schemeClr val="accent6"/>
                  </a:solidFill>
                </a:rPr>
                <a:t>C11</a:t>
              </a:r>
            </a:p>
          </p:txBody>
        </p:sp>
        <p:cxnSp>
          <p:nvCxnSpPr>
            <p:cNvPr id="11" name="Straight Arrow Connector 10">
              <a:extLst>
                <a:ext uri="{FF2B5EF4-FFF2-40B4-BE49-F238E27FC236}">
                  <a16:creationId xmlns:a16="http://schemas.microsoft.com/office/drawing/2014/main" id="{6A1D94D9-F6BF-A16C-988C-4A24DF984401}"/>
                </a:ext>
              </a:extLst>
            </p:cNvPr>
            <p:cNvCxnSpPr>
              <a:cxnSpLocks/>
              <a:stCxn id="7" idx="4"/>
              <a:endCxn id="10" idx="0"/>
            </p:cNvCxnSpPr>
            <p:nvPr/>
          </p:nvCxnSpPr>
          <p:spPr bwMode="gray">
            <a:xfrm>
              <a:off x="4682659" y="2781554"/>
              <a:ext cx="1" cy="538178"/>
            </a:xfrm>
            <a:prstGeom prst="straightConnector1">
              <a:avLst/>
            </a:prstGeom>
            <a:ln w="38100" cap="rnd">
              <a:solidFill>
                <a:srgbClr val="00B050"/>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73291A19-0110-0F2C-F618-DF5AE2E7D5D2}"/>
                </a:ext>
              </a:extLst>
            </p:cNvPr>
            <p:cNvCxnSpPr>
              <a:cxnSpLocks/>
              <a:stCxn id="9" idx="6"/>
              <a:endCxn id="10" idx="2"/>
            </p:cNvCxnSpPr>
            <p:nvPr/>
          </p:nvCxnSpPr>
          <p:spPr bwMode="gray">
            <a:xfrm flipV="1">
              <a:off x="2648849" y="3578415"/>
              <a:ext cx="1775128" cy="7982"/>
            </a:xfrm>
            <a:prstGeom prst="straightConnector1">
              <a:avLst/>
            </a:prstGeom>
            <a:ln w="76200" cap="rnd">
              <a:solidFill>
                <a:srgbClr val="00B050"/>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A9DA85EB-970A-D688-BAB4-BFB944C5C955}"/>
                </a:ext>
              </a:extLst>
            </p:cNvPr>
            <p:cNvCxnSpPr>
              <a:cxnSpLocks/>
              <a:stCxn id="10" idx="6"/>
              <a:endCxn id="40" idx="2"/>
            </p:cNvCxnSpPr>
            <p:nvPr/>
          </p:nvCxnSpPr>
          <p:spPr bwMode="gray">
            <a:xfrm>
              <a:off x="4941342" y="3578415"/>
              <a:ext cx="1578919" cy="16822"/>
            </a:xfrm>
            <a:prstGeom prst="straightConnector1">
              <a:avLst/>
            </a:prstGeom>
            <a:ln w="76200" cap="rnd">
              <a:solidFill>
                <a:srgbClr val="00B050"/>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0AF06F89-17D4-92F8-7141-2718EBDBE6DB}"/>
                </a:ext>
              </a:extLst>
            </p:cNvPr>
            <p:cNvSpPr txBox="1"/>
            <p:nvPr/>
          </p:nvSpPr>
          <p:spPr bwMode="gray">
            <a:xfrm rot="19968021">
              <a:off x="2510789" y="2582643"/>
              <a:ext cx="462436" cy="276999"/>
            </a:xfrm>
            <a:prstGeom prst="rect">
              <a:avLst/>
            </a:prstGeom>
            <a:noFill/>
          </p:spPr>
          <p:txBody>
            <a:bodyPr vert="horz" wrap="square" lIns="0" tIns="0" rIns="0" bIns="0" rtlCol="0">
              <a:spAutoFit/>
            </a:bodyPr>
            <a:lstStyle/>
            <a:p>
              <a:pPr algn="l">
                <a:spcBef>
                  <a:spcPts val="600"/>
                </a:spcBef>
              </a:pPr>
              <a:r>
                <a:rPr lang="en-US" dirty="0">
                  <a:solidFill>
                    <a:srgbClr val="00B050"/>
                  </a:solidFill>
                </a:rPr>
                <a:t>first</a:t>
              </a:r>
            </a:p>
          </p:txBody>
        </p:sp>
        <p:sp>
          <p:nvSpPr>
            <p:cNvPr id="20" name="TextBox 19">
              <a:extLst>
                <a:ext uri="{FF2B5EF4-FFF2-40B4-BE49-F238E27FC236}">
                  <a16:creationId xmlns:a16="http://schemas.microsoft.com/office/drawing/2014/main" id="{12039DDF-01BD-94A8-D14A-4723BB266C9D}"/>
                </a:ext>
              </a:extLst>
            </p:cNvPr>
            <p:cNvSpPr txBox="1"/>
            <p:nvPr/>
          </p:nvSpPr>
          <p:spPr bwMode="gray">
            <a:xfrm>
              <a:off x="3104076" y="4159382"/>
              <a:ext cx="1168162" cy="246221"/>
            </a:xfrm>
            <a:prstGeom prst="rect">
              <a:avLst/>
            </a:prstGeom>
            <a:noFill/>
          </p:spPr>
          <p:txBody>
            <a:bodyPr vert="horz" wrap="square" lIns="0" tIns="0" rIns="0" bIns="0" rtlCol="0">
              <a:spAutoFit/>
            </a:bodyPr>
            <a:lstStyle/>
            <a:p>
              <a:pPr algn="l">
                <a:spcBef>
                  <a:spcPts val="600"/>
                </a:spcBef>
              </a:pPr>
              <a:r>
                <a:rPr lang="en-US" sz="1600" dirty="0">
                  <a:solidFill>
                    <a:srgbClr val="002060"/>
                  </a:solidFill>
                </a:rPr>
                <a:t>“supplier5”</a:t>
              </a:r>
            </a:p>
          </p:txBody>
        </p:sp>
        <p:sp>
          <p:nvSpPr>
            <p:cNvPr id="22" name="TextBox 21">
              <a:extLst>
                <a:ext uri="{FF2B5EF4-FFF2-40B4-BE49-F238E27FC236}">
                  <a16:creationId xmlns:a16="http://schemas.microsoft.com/office/drawing/2014/main" id="{3267884F-3996-E57B-6434-42CE12605B38}"/>
                </a:ext>
              </a:extLst>
            </p:cNvPr>
            <p:cNvSpPr txBox="1"/>
            <p:nvPr/>
          </p:nvSpPr>
          <p:spPr bwMode="gray">
            <a:xfrm>
              <a:off x="5455843" y="3250745"/>
              <a:ext cx="549916" cy="276999"/>
            </a:xfrm>
            <a:prstGeom prst="rect">
              <a:avLst/>
            </a:prstGeom>
            <a:noFill/>
          </p:spPr>
          <p:txBody>
            <a:bodyPr vert="horz" wrap="square" lIns="0" tIns="0" rIns="0" bIns="0" rtlCol="0">
              <a:spAutoFit/>
            </a:bodyPr>
            <a:lstStyle/>
            <a:p>
              <a:pPr algn="l">
                <a:spcBef>
                  <a:spcPts val="600"/>
                </a:spcBef>
              </a:pPr>
              <a:r>
                <a:rPr lang="en-US" b="1" dirty="0">
                  <a:solidFill>
                    <a:srgbClr val="00B050"/>
                  </a:solidFill>
                </a:rPr>
                <a:t>next</a:t>
              </a:r>
            </a:p>
          </p:txBody>
        </p:sp>
        <p:sp>
          <p:nvSpPr>
            <p:cNvPr id="25" name="TextBox 24">
              <a:extLst>
                <a:ext uri="{FF2B5EF4-FFF2-40B4-BE49-F238E27FC236}">
                  <a16:creationId xmlns:a16="http://schemas.microsoft.com/office/drawing/2014/main" id="{C6F0A75F-DB77-7C4C-82FB-48FD298E9E29}"/>
                </a:ext>
              </a:extLst>
            </p:cNvPr>
            <p:cNvSpPr txBox="1"/>
            <p:nvPr/>
          </p:nvSpPr>
          <p:spPr bwMode="gray">
            <a:xfrm>
              <a:off x="2496592" y="3940674"/>
              <a:ext cx="607484" cy="276999"/>
            </a:xfrm>
            <a:prstGeom prst="rect">
              <a:avLst/>
            </a:prstGeom>
            <a:noFill/>
          </p:spPr>
          <p:txBody>
            <a:bodyPr vert="horz" wrap="square" lIns="0" tIns="0" rIns="0" bIns="0" rtlCol="0">
              <a:spAutoFit/>
            </a:bodyPr>
            <a:lstStyle/>
            <a:p>
              <a:pPr algn="l">
                <a:spcBef>
                  <a:spcPts val="600"/>
                </a:spcBef>
              </a:pPr>
              <a:r>
                <a:rPr lang="en-US" dirty="0">
                  <a:solidFill>
                    <a:srgbClr val="00B050"/>
                  </a:solidFill>
                </a:rPr>
                <a:t>name</a:t>
              </a:r>
            </a:p>
          </p:txBody>
        </p:sp>
        <p:cxnSp>
          <p:nvCxnSpPr>
            <p:cNvPr id="26" name="Curved Connector 25">
              <a:extLst>
                <a:ext uri="{FF2B5EF4-FFF2-40B4-BE49-F238E27FC236}">
                  <a16:creationId xmlns:a16="http://schemas.microsoft.com/office/drawing/2014/main" id="{F8BC983E-C24E-11A0-A887-A944B11742C9}"/>
                </a:ext>
              </a:extLst>
            </p:cNvPr>
            <p:cNvCxnSpPr>
              <a:cxnSpLocks/>
              <a:stCxn id="7" idx="2"/>
              <a:endCxn id="9" idx="0"/>
            </p:cNvCxnSpPr>
            <p:nvPr/>
          </p:nvCxnSpPr>
          <p:spPr bwMode="gray">
            <a:xfrm rot="10800000" flipV="1">
              <a:off x="2390168" y="2570834"/>
              <a:ext cx="1851915" cy="756879"/>
            </a:xfrm>
            <a:prstGeom prst="curvedConnector2">
              <a:avLst/>
            </a:prstGeom>
            <a:ln w="38100" cap="rnd">
              <a:solidFill>
                <a:srgbClr val="00B050"/>
              </a:solidFill>
              <a:round/>
              <a:headEnd w="lg" len="med"/>
              <a:tailEnd type="triangle"/>
            </a:ln>
          </p:spPr>
          <p:style>
            <a:lnRef idx="1">
              <a:schemeClr val="accent1"/>
            </a:lnRef>
            <a:fillRef idx="0">
              <a:schemeClr val="accent1"/>
            </a:fillRef>
            <a:effectRef idx="0">
              <a:schemeClr val="accent1"/>
            </a:effectRef>
            <a:fontRef idx="minor">
              <a:schemeClr val="tx1"/>
            </a:fontRef>
          </p:style>
        </p:cxnSp>
        <p:sp>
          <p:nvSpPr>
            <p:cNvPr id="40" name="Oval 39">
              <a:extLst>
                <a:ext uri="{FF2B5EF4-FFF2-40B4-BE49-F238E27FC236}">
                  <a16:creationId xmlns:a16="http://schemas.microsoft.com/office/drawing/2014/main" id="{1ABA7B79-FD30-1035-6893-49DD896D62B3}"/>
                </a:ext>
              </a:extLst>
            </p:cNvPr>
            <p:cNvSpPr/>
            <p:nvPr/>
          </p:nvSpPr>
          <p:spPr bwMode="gray">
            <a:xfrm>
              <a:off x="6520261" y="3336554"/>
              <a:ext cx="517365" cy="517365"/>
            </a:xfrm>
            <a:prstGeom prst="ellipse">
              <a:avLst/>
            </a:prstGeom>
            <a:solidFill>
              <a:schemeClr val="bg2"/>
            </a:solidFill>
            <a:ln w="57150" cap="rnd">
              <a:solidFill>
                <a:srgbClr val="FF0000"/>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r>
                <a:rPr lang="en-US" sz="1400" b="0" i="0" u="none" baseline="0" dirty="0">
                  <a:solidFill>
                    <a:schemeClr val="accent6"/>
                  </a:solidFill>
                </a:rPr>
                <a:t>C12</a:t>
              </a:r>
            </a:p>
          </p:txBody>
        </p:sp>
        <p:cxnSp>
          <p:nvCxnSpPr>
            <p:cNvPr id="41" name="Straight Arrow Connector 40">
              <a:extLst>
                <a:ext uri="{FF2B5EF4-FFF2-40B4-BE49-F238E27FC236}">
                  <a16:creationId xmlns:a16="http://schemas.microsoft.com/office/drawing/2014/main" id="{BA7C3CF6-2946-26E1-0297-9201FA99F26D}"/>
                </a:ext>
              </a:extLst>
            </p:cNvPr>
            <p:cNvCxnSpPr>
              <a:cxnSpLocks/>
              <a:stCxn id="7" idx="4"/>
              <a:endCxn id="40" idx="0"/>
            </p:cNvCxnSpPr>
            <p:nvPr/>
          </p:nvCxnSpPr>
          <p:spPr bwMode="gray">
            <a:xfrm>
              <a:off x="4682659" y="2781554"/>
              <a:ext cx="2096285" cy="555000"/>
            </a:xfrm>
            <a:prstGeom prst="straightConnector1">
              <a:avLst/>
            </a:prstGeom>
            <a:ln w="38100" cap="rnd">
              <a:solidFill>
                <a:srgbClr val="00B050"/>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B8F03476-2AE3-8252-A891-C6AD1DAE5BB1}"/>
                </a:ext>
              </a:extLst>
            </p:cNvPr>
            <p:cNvSpPr txBox="1"/>
            <p:nvPr/>
          </p:nvSpPr>
          <p:spPr bwMode="gray">
            <a:xfrm>
              <a:off x="3261455" y="3250745"/>
              <a:ext cx="549916" cy="276999"/>
            </a:xfrm>
            <a:prstGeom prst="rect">
              <a:avLst/>
            </a:prstGeom>
            <a:noFill/>
          </p:spPr>
          <p:txBody>
            <a:bodyPr vert="horz" wrap="square" lIns="0" tIns="0" rIns="0" bIns="0" rtlCol="0">
              <a:spAutoFit/>
            </a:bodyPr>
            <a:lstStyle/>
            <a:p>
              <a:pPr algn="l">
                <a:spcBef>
                  <a:spcPts val="600"/>
                </a:spcBef>
              </a:pPr>
              <a:r>
                <a:rPr lang="en-US" b="1" dirty="0">
                  <a:solidFill>
                    <a:srgbClr val="00B050"/>
                  </a:solidFill>
                </a:rPr>
                <a:t>next</a:t>
              </a:r>
            </a:p>
          </p:txBody>
        </p:sp>
        <p:sp>
          <p:nvSpPr>
            <p:cNvPr id="92" name="TextBox 91">
              <a:extLst>
                <a:ext uri="{FF2B5EF4-FFF2-40B4-BE49-F238E27FC236}">
                  <a16:creationId xmlns:a16="http://schemas.microsoft.com/office/drawing/2014/main" id="{FEDFA0BE-7E3E-FE45-05B4-31247B6FCC3C}"/>
                </a:ext>
              </a:extLst>
            </p:cNvPr>
            <p:cNvSpPr txBox="1"/>
            <p:nvPr/>
          </p:nvSpPr>
          <p:spPr bwMode="gray">
            <a:xfrm>
              <a:off x="3104076" y="4707958"/>
              <a:ext cx="233869" cy="246221"/>
            </a:xfrm>
            <a:prstGeom prst="rect">
              <a:avLst/>
            </a:prstGeom>
            <a:noFill/>
          </p:spPr>
          <p:txBody>
            <a:bodyPr vert="horz" wrap="square" lIns="0" tIns="0" rIns="0" bIns="0" rtlCol="0">
              <a:spAutoFit/>
            </a:bodyPr>
            <a:lstStyle/>
            <a:p>
              <a:pPr algn="ctr">
                <a:spcBef>
                  <a:spcPts val="600"/>
                </a:spcBef>
              </a:pPr>
              <a:r>
                <a:rPr lang="en-US" sz="1600" b="1" dirty="0">
                  <a:solidFill>
                    <a:srgbClr val="002060"/>
                  </a:solidFill>
                </a:rPr>
                <a:t>0</a:t>
              </a:r>
            </a:p>
          </p:txBody>
        </p:sp>
        <p:cxnSp>
          <p:nvCxnSpPr>
            <p:cNvPr id="95" name="Elbow Connector 94">
              <a:extLst>
                <a:ext uri="{FF2B5EF4-FFF2-40B4-BE49-F238E27FC236}">
                  <a16:creationId xmlns:a16="http://schemas.microsoft.com/office/drawing/2014/main" id="{7BFD99A4-F6A6-08D0-4F3E-CC6D49400E5D}"/>
                </a:ext>
              </a:extLst>
            </p:cNvPr>
            <p:cNvCxnSpPr>
              <a:cxnSpLocks/>
              <a:stCxn id="9" idx="4"/>
              <a:endCxn id="20" idx="1"/>
            </p:cNvCxnSpPr>
            <p:nvPr/>
          </p:nvCxnSpPr>
          <p:spPr bwMode="gray">
            <a:xfrm rot="16200000" flipH="1">
              <a:off x="2528414" y="3706831"/>
              <a:ext cx="437414" cy="713909"/>
            </a:xfrm>
            <a:prstGeom prst="bentConnector2">
              <a:avLst/>
            </a:prstGeom>
            <a:ln w="57150" cap="rnd">
              <a:solidFill>
                <a:srgbClr val="00B050"/>
              </a:solidFill>
              <a:round/>
              <a:headEnd w="lg" len="med"/>
              <a:tailEnd type="triangle"/>
            </a:ln>
          </p:spPr>
          <p:style>
            <a:lnRef idx="1">
              <a:schemeClr val="accent1"/>
            </a:lnRef>
            <a:fillRef idx="0">
              <a:schemeClr val="accent1"/>
            </a:fillRef>
            <a:effectRef idx="0">
              <a:schemeClr val="accent1"/>
            </a:effectRef>
            <a:fontRef idx="minor">
              <a:schemeClr val="tx1"/>
            </a:fontRef>
          </p:style>
        </p:cxnSp>
        <p:sp>
          <p:nvSpPr>
            <p:cNvPr id="100" name="TextBox 99">
              <a:extLst>
                <a:ext uri="{FF2B5EF4-FFF2-40B4-BE49-F238E27FC236}">
                  <a16:creationId xmlns:a16="http://schemas.microsoft.com/office/drawing/2014/main" id="{8BA79B51-F0F6-1E9B-4EE4-BE0CD275334D}"/>
                </a:ext>
              </a:extLst>
            </p:cNvPr>
            <p:cNvSpPr txBox="1"/>
            <p:nvPr/>
          </p:nvSpPr>
          <p:spPr bwMode="gray">
            <a:xfrm>
              <a:off x="2496593" y="4525922"/>
              <a:ext cx="576450" cy="276999"/>
            </a:xfrm>
            <a:prstGeom prst="rect">
              <a:avLst/>
            </a:prstGeom>
            <a:noFill/>
          </p:spPr>
          <p:txBody>
            <a:bodyPr vert="horz" wrap="square" lIns="0" tIns="0" rIns="0" bIns="0" rtlCol="0">
              <a:spAutoFit/>
            </a:bodyPr>
            <a:lstStyle/>
            <a:p>
              <a:pPr algn="l">
                <a:spcBef>
                  <a:spcPts val="600"/>
                </a:spcBef>
              </a:pPr>
              <a:r>
                <a:rPr lang="en-US" b="1" dirty="0">
                  <a:solidFill>
                    <a:srgbClr val="00B050"/>
                  </a:solidFill>
                </a:rPr>
                <a:t>rank</a:t>
              </a:r>
            </a:p>
          </p:txBody>
        </p:sp>
        <p:cxnSp>
          <p:nvCxnSpPr>
            <p:cNvPr id="101" name="Elbow Connector 100">
              <a:extLst>
                <a:ext uri="{FF2B5EF4-FFF2-40B4-BE49-F238E27FC236}">
                  <a16:creationId xmlns:a16="http://schemas.microsoft.com/office/drawing/2014/main" id="{92D01460-C442-5C62-B5EE-3BBF53012F28}"/>
                </a:ext>
              </a:extLst>
            </p:cNvPr>
            <p:cNvCxnSpPr>
              <a:cxnSpLocks/>
              <a:stCxn id="9" idx="4"/>
              <a:endCxn id="92" idx="1"/>
            </p:cNvCxnSpPr>
            <p:nvPr/>
          </p:nvCxnSpPr>
          <p:spPr bwMode="gray">
            <a:xfrm rot="16200000" flipH="1">
              <a:off x="2254126" y="3981119"/>
              <a:ext cx="985990" cy="713909"/>
            </a:xfrm>
            <a:prstGeom prst="bentConnector2">
              <a:avLst/>
            </a:prstGeom>
            <a:ln w="57150" cap="rnd">
              <a:solidFill>
                <a:srgbClr val="00B050"/>
              </a:solidFill>
              <a:round/>
              <a:headEnd w="lg" len="med"/>
              <a:tailEnd type="triangle"/>
            </a:ln>
          </p:spPr>
          <p:style>
            <a:lnRef idx="1">
              <a:schemeClr val="accent1"/>
            </a:lnRef>
            <a:fillRef idx="0">
              <a:schemeClr val="accent1"/>
            </a:fillRef>
            <a:effectRef idx="0">
              <a:schemeClr val="accent1"/>
            </a:effectRef>
            <a:fontRef idx="minor">
              <a:schemeClr val="tx1"/>
            </a:fontRef>
          </p:style>
        </p:cxnSp>
        <p:cxnSp>
          <p:nvCxnSpPr>
            <p:cNvPr id="107" name="Curved Connector 106">
              <a:extLst>
                <a:ext uri="{FF2B5EF4-FFF2-40B4-BE49-F238E27FC236}">
                  <a16:creationId xmlns:a16="http://schemas.microsoft.com/office/drawing/2014/main" id="{E72CEA07-282C-5ED9-E024-0E46816CF249}"/>
                </a:ext>
              </a:extLst>
            </p:cNvPr>
            <p:cNvCxnSpPr>
              <a:cxnSpLocks/>
              <a:stCxn id="7" idx="6"/>
              <a:endCxn id="40" idx="0"/>
            </p:cNvCxnSpPr>
            <p:nvPr/>
          </p:nvCxnSpPr>
          <p:spPr bwMode="gray">
            <a:xfrm>
              <a:off x="5123236" y="2570835"/>
              <a:ext cx="1655708" cy="765719"/>
            </a:xfrm>
            <a:prstGeom prst="curvedConnector2">
              <a:avLst/>
            </a:prstGeom>
            <a:ln w="38100" cap="rnd">
              <a:solidFill>
                <a:srgbClr val="00B050"/>
              </a:solidFill>
              <a:round/>
              <a:headEnd w="lg" len="med"/>
              <a:tailEnd type="triangle"/>
            </a:ln>
          </p:spPr>
          <p:style>
            <a:lnRef idx="1">
              <a:schemeClr val="accent1"/>
            </a:lnRef>
            <a:fillRef idx="0">
              <a:schemeClr val="accent1"/>
            </a:fillRef>
            <a:effectRef idx="0">
              <a:schemeClr val="accent1"/>
            </a:effectRef>
            <a:fontRef idx="minor">
              <a:schemeClr val="tx1"/>
            </a:fontRef>
          </p:style>
        </p:cxnSp>
        <p:sp>
          <p:nvSpPr>
            <p:cNvPr id="122" name="TextBox 121">
              <a:extLst>
                <a:ext uri="{FF2B5EF4-FFF2-40B4-BE49-F238E27FC236}">
                  <a16:creationId xmlns:a16="http://schemas.microsoft.com/office/drawing/2014/main" id="{37688CD5-13FF-E221-A8FA-A70F0F395F46}"/>
                </a:ext>
              </a:extLst>
            </p:cNvPr>
            <p:cNvSpPr txBox="1"/>
            <p:nvPr/>
          </p:nvSpPr>
          <p:spPr bwMode="gray">
            <a:xfrm>
              <a:off x="5393657" y="4159382"/>
              <a:ext cx="1168162" cy="246221"/>
            </a:xfrm>
            <a:prstGeom prst="rect">
              <a:avLst/>
            </a:prstGeom>
            <a:noFill/>
          </p:spPr>
          <p:txBody>
            <a:bodyPr vert="horz" wrap="square" lIns="0" tIns="0" rIns="0" bIns="0" rtlCol="0">
              <a:spAutoFit/>
            </a:bodyPr>
            <a:lstStyle/>
            <a:p>
              <a:pPr algn="l">
                <a:spcBef>
                  <a:spcPts val="600"/>
                </a:spcBef>
              </a:pPr>
              <a:r>
                <a:rPr lang="en-US" sz="1600" dirty="0">
                  <a:solidFill>
                    <a:srgbClr val="002060"/>
                  </a:solidFill>
                </a:rPr>
                <a:t>“supplier3”</a:t>
              </a:r>
            </a:p>
          </p:txBody>
        </p:sp>
        <p:sp>
          <p:nvSpPr>
            <p:cNvPr id="123" name="TextBox 122">
              <a:extLst>
                <a:ext uri="{FF2B5EF4-FFF2-40B4-BE49-F238E27FC236}">
                  <a16:creationId xmlns:a16="http://schemas.microsoft.com/office/drawing/2014/main" id="{71DFA348-EDAA-653B-48FC-7E88B7DDCDD6}"/>
                </a:ext>
              </a:extLst>
            </p:cNvPr>
            <p:cNvSpPr txBox="1"/>
            <p:nvPr/>
          </p:nvSpPr>
          <p:spPr bwMode="gray">
            <a:xfrm>
              <a:off x="4786173" y="3940674"/>
              <a:ext cx="607484" cy="276999"/>
            </a:xfrm>
            <a:prstGeom prst="rect">
              <a:avLst/>
            </a:prstGeom>
            <a:noFill/>
          </p:spPr>
          <p:txBody>
            <a:bodyPr vert="horz" wrap="square" lIns="0" tIns="0" rIns="0" bIns="0" rtlCol="0">
              <a:spAutoFit/>
            </a:bodyPr>
            <a:lstStyle/>
            <a:p>
              <a:pPr algn="l">
                <a:spcBef>
                  <a:spcPts val="600"/>
                </a:spcBef>
              </a:pPr>
              <a:r>
                <a:rPr lang="en-US" dirty="0">
                  <a:solidFill>
                    <a:srgbClr val="00B050"/>
                  </a:solidFill>
                </a:rPr>
                <a:t>name</a:t>
              </a:r>
            </a:p>
          </p:txBody>
        </p:sp>
        <p:sp>
          <p:nvSpPr>
            <p:cNvPr id="124" name="TextBox 123">
              <a:extLst>
                <a:ext uri="{FF2B5EF4-FFF2-40B4-BE49-F238E27FC236}">
                  <a16:creationId xmlns:a16="http://schemas.microsoft.com/office/drawing/2014/main" id="{89743CFE-C137-A987-0C2F-FB3237B48E1F}"/>
                </a:ext>
              </a:extLst>
            </p:cNvPr>
            <p:cNvSpPr txBox="1"/>
            <p:nvPr/>
          </p:nvSpPr>
          <p:spPr bwMode="gray">
            <a:xfrm>
              <a:off x="5393657" y="4707958"/>
              <a:ext cx="233869" cy="246221"/>
            </a:xfrm>
            <a:prstGeom prst="rect">
              <a:avLst/>
            </a:prstGeom>
            <a:noFill/>
          </p:spPr>
          <p:txBody>
            <a:bodyPr vert="horz" wrap="square" lIns="0" tIns="0" rIns="0" bIns="0" rtlCol="0">
              <a:spAutoFit/>
            </a:bodyPr>
            <a:lstStyle/>
            <a:p>
              <a:pPr algn="ctr">
                <a:spcBef>
                  <a:spcPts val="600"/>
                </a:spcBef>
              </a:pPr>
              <a:r>
                <a:rPr lang="en-US" sz="1600" b="1" dirty="0">
                  <a:solidFill>
                    <a:srgbClr val="002060"/>
                  </a:solidFill>
                </a:rPr>
                <a:t>1</a:t>
              </a:r>
            </a:p>
          </p:txBody>
        </p:sp>
        <p:cxnSp>
          <p:nvCxnSpPr>
            <p:cNvPr id="125" name="Elbow Connector 124">
              <a:extLst>
                <a:ext uri="{FF2B5EF4-FFF2-40B4-BE49-F238E27FC236}">
                  <a16:creationId xmlns:a16="http://schemas.microsoft.com/office/drawing/2014/main" id="{07E61C66-1090-2F52-04E2-AFFFBA61174E}"/>
                </a:ext>
              </a:extLst>
            </p:cNvPr>
            <p:cNvCxnSpPr>
              <a:cxnSpLocks/>
              <a:stCxn id="10" idx="4"/>
              <a:endCxn id="122" idx="1"/>
            </p:cNvCxnSpPr>
            <p:nvPr/>
          </p:nvCxnSpPr>
          <p:spPr bwMode="gray">
            <a:xfrm rot="16200000" flipH="1">
              <a:off x="4815460" y="3704296"/>
              <a:ext cx="445396" cy="710997"/>
            </a:xfrm>
            <a:prstGeom prst="bentConnector2">
              <a:avLst/>
            </a:prstGeom>
            <a:ln w="57150" cap="rnd">
              <a:solidFill>
                <a:srgbClr val="00B050"/>
              </a:solidFill>
              <a:round/>
              <a:headEnd w="lg" len="med"/>
              <a:tailEnd type="triangle"/>
            </a:ln>
          </p:spPr>
          <p:style>
            <a:lnRef idx="1">
              <a:schemeClr val="accent1"/>
            </a:lnRef>
            <a:fillRef idx="0">
              <a:schemeClr val="accent1"/>
            </a:fillRef>
            <a:effectRef idx="0">
              <a:schemeClr val="accent1"/>
            </a:effectRef>
            <a:fontRef idx="minor">
              <a:schemeClr val="tx1"/>
            </a:fontRef>
          </p:style>
        </p:cxnSp>
        <p:sp>
          <p:nvSpPr>
            <p:cNvPr id="126" name="TextBox 125">
              <a:extLst>
                <a:ext uri="{FF2B5EF4-FFF2-40B4-BE49-F238E27FC236}">
                  <a16:creationId xmlns:a16="http://schemas.microsoft.com/office/drawing/2014/main" id="{F18E4E41-C3D2-EAB6-1680-574EDC99C79C}"/>
                </a:ext>
              </a:extLst>
            </p:cNvPr>
            <p:cNvSpPr txBox="1"/>
            <p:nvPr/>
          </p:nvSpPr>
          <p:spPr bwMode="gray">
            <a:xfrm>
              <a:off x="4786174" y="4525922"/>
              <a:ext cx="576450" cy="276999"/>
            </a:xfrm>
            <a:prstGeom prst="rect">
              <a:avLst/>
            </a:prstGeom>
            <a:noFill/>
          </p:spPr>
          <p:txBody>
            <a:bodyPr vert="horz" wrap="square" lIns="0" tIns="0" rIns="0" bIns="0" rtlCol="0">
              <a:spAutoFit/>
            </a:bodyPr>
            <a:lstStyle/>
            <a:p>
              <a:pPr algn="l">
                <a:spcBef>
                  <a:spcPts val="600"/>
                </a:spcBef>
              </a:pPr>
              <a:r>
                <a:rPr lang="en-US" b="1" dirty="0">
                  <a:solidFill>
                    <a:srgbClr val="00B050"/>
                  </a:solidFill>
                </a:rPr>
                <a:t>rank</a:t>
              </a:r>
            </a:p>
          </p:txBody>
        </p:sp>
        <p:cxnSp>
          <p:nvCxnSpPr>
            <p:cNvPr id="127" name="Elbow Connector 126">
              <a:extLst>
                <a:ext uri="{FF2B5EF4-FFF2-40B4-BE49-F238E27FC236}">
                  <a16:creationId xmlns:a16="http://schemas.microsoft.com/office/drawing/2014/main" id="{671AB45D-8932-2A83-37DA-73AED9CD5E4B}"/>
                </a:ext>
              </a:extLst>
            </p:cNvPr>
            <p:cNvCxnSpPr>
              <a:cxnSpLocks/>
              <a:stCxn id="10" idx="4"/>
              <a:endCxn id="124" idx="1"/>
            </p:cNvCxnSpPr>
            <p:nvPr/>
          </p:nvCxnSpPr>
          <p:spPr bwMode="gray">
            <a:xfrm rot="16200000" flipH="1">
              <a:off x="4541172" y="3978584"/>
              <a:ext cx="993972" cy="710997"/>
            </a:xfrm>
            <a:prstGeom prst="bentConnector2">
              <a:avLst/>
            </a:prstGeom>
            <a:ln w="57150" cap="rnd">
              <a:solidFill>
                <a:srgbClr val="00B050"/>
              </a:solidFill>
              <a:round/>
              <a:headEnd w="lg" len="med"/>
              <a:tailEnd type="triangle"/>
            </a:ln>
          </p:spPr>
          <p:style>
            <a:lnRef idx="1">
              <a:schemeClr val="accent1"/>
            </a:lnRef>
            <a:fillRef idx="0">
              <a:schemeClr val="accent1"/>
            </a:fillRef>
            <a:effectRef idx="0">
              <a:schemeClr val="accent1"/>
            </a:effectRef>
            <a:fontRef idx="minor">
              <a:schemeClr val="tx1"/>
            </a:fontRef>
          </p:style>
        </p:cxnSp>
        <p:sp>
          <p:nvSpPr>
            <p:cNvPr id="128" name="TextBox 127">
              <a:extLst>
                <a:ext uri="{FF2B5EF4-FFF2-40B4-BE49-F238E27FC236}">
                  <a16:creationId xmlns:a16="http://schemas.microsoft.com/office/drawing/2014/main" id="{97C01F02-127A-7299-95CE-6CB912250148}"/>
                </a:ext>
              </a:extLst>
            </p:cNvPr>
            <p:cNvSpPr txBox="1"/>
            <p:nvPr/>
          </p:nvSpPr>
          <p:spPr bwMode="gray">
            <a:xfrm>
              <a:off x="7496435" y="4159382"/>
              <a:ext cx="1168162" cy="246221"/>
            </a:xfrm>
            <a:prstGeom prst="rect">
              <a:avLst/>
            </a:prstGeom>
            <a:noFill/>
          </p:spPr>
          <p:txBody>
            <a:bodyPr vert="horz" wrap="square" lIns="0" tIns="0" rIns="0" bIns="0" rtlCol="0">
              <a:spAutoFit/>
            </a:bodyPr>
            <a:lstStyle/>
            <a:p>
              <a:pPr algn="l">
                <a:spcBef>
                  <a:spcPts val="600"/>
                </a:spcBef>
              </a:pPr>
              <a:r>
                <a:rPr lang="en-US" sz="1600" dirty="0">
                  <a:solidFill>
                    <a:srgbClr val="002060"/>
                  </a:solidFill>
                </a:rPr>
                <a:t>“supplier1”</a:t>
              </a:r>
            </a:p>
          </p:txBody>
        </p:sp>
        <p:sp>
          <p:nvSpPr>
            <p:cNvPr id="129" name="TextBox 128">
              <a:extLst>
                <a:ext uri="{FF2B5EF4-FFF2-40B4-BE49-F238E27FC236}">
                  <a16:creationId xmlns:a16="http://schemas.microsoft.com/office/drawing/2014/main" id="{5FD2752B-EEFC-2933-34C4-CEE3AF0E0292}"/>
                </a:ext>
              </a:extLst>
            </p:cNvPr>
            <p:cNvSpPr txBox="1"/>
            <p:nvPr/>
          </p:nvSpPr>
          <p:spPr bwMode="gray">
            <a:xfrm>
              <a:off x="6888951" y="3940674"/>
              <a:ext cx="607484" cy="276999"/>
            </a:xfrm>
            <a:prstGeom prst="rect">
              <a:avLst/>
            </a:prstGeom>
            <a:noFill/>
          </p:spPr>
          <p:txBody>
            <a:bodyPr vert="horz" wrap="square" lIns="0" tIns="0" rIns="0" bIns="0" rtlCol="0">
              <a:spAutoFit/>
            </a:bodyPr>
            <a:lstStyle/>
            <a:p>
              <a:pPr algn="l">
                <a:spcBef>
                  <a:spcPts val="600"/>
                </a:spcBef>
              </a:pPr>
              <a:r>
                <a:rPr lang="en-US" dirty="0">
                  <a:solidFill>
                    <a:srgbClr val="00B050"/>
                  </a:solidFill>
                </a:rPr>
                <a:t>name</a:t>
              </a:r>
            </a:p>
          </p:txBody>
        </p:sp>
        <p:sp>
          <p:nvSpPr>
            <p:cNvPr id="130" name="TextBox 129">
              <a:extLst>
                <a:ext uri="{FF2B5EF4-FFF2-40B4-BE49-F238E27FC236}">
                  <a16:creationId xmlns:a16="http://schemas.microsoft.com/office/drawing/2014/main" id="{39A72B76-5A9A-2736-AC60-51C565F644B0}"/>
                </a:ext>
              </a:extLst>
            </p:cNvPr>
            <p:cNvSpPr txBox="1"/>
            <p:nvPr/>
          </p:nvSpPr>
          <p:spPr bwMode="gray">
            <a:xfrm>
              <a:off x="7496435" y="4707958"/>
              <a:ext cx="233869" cy="246221"/>
            </a:xfrm>
            <a:prstGeom prst="rect">
              <a:avLst/>
            </a:prstGeom>
            <a:noFill/>
          </p:spPr>
          <p:txBody>
            <a:bodyPr vert="horz" wrap="square" lIns="0" tIns="0" rIns="0" bIns="0" rtlCol="0">
              <a:spAutoFit/>
            </a:bodyPr>
            <a:lstStyle/>
            <a:p>
              <a:pPr algn="ctr">
                <a:spcBef>
                  <a:spcPts val="600"/>
                </a:spcBef>
              </a:pPr>
              <a:r>
                <a:rPr lang="en-US" sz="1600" b="1" dirty="0">
                  <a:solidFill>
                    <a:srgbClr val="002060"/>
                  </a:solidFill>
                </a:rPr>
                <a:t>2</a:t>
              </a:r>
            </a:p>
          </p:txBody>
        </p:sp>
        <p:cxnSp>
          <p:nvCxnSpPr>
            <p:cNvPr id="131" name="Elbow Connector 130">
              <a:extLst>
                <a:ext uri="{FF2B5EF4-FFF2-40B4-BE49-F238E27FC236}">
                  <a16:creationId xmlns:a16="http://schemas.microsoft.com/office/drawing/2014/main" id="{FCCBAD8C-F217-DB7A-A224-B778947CD1F9}"/>
                </a:ext>
              </a:extLst>
            </p:cNvPr>
            <p:cNvCxnSpPr>
              <a:cxnSpLocks/>
              <a:stCxn id="40" idx="4"/>
              <a:endCxn id="128" idx="1"/>
            </p:cNvCxnSpPr>
            <p:nvPr/>
          </p:nvCxnSpPr>
          <p:spPr bwMode="gray">
            <a:xfrm rot="16200000" flipH="1">
              <a:off x="6923402" y="3709460"/>
              <a:ext cx="428574" cy="717491"/>
            </a:xfrm>
            <a:prstGeom prst="bentConnector2">
              <a:avLst/>
            </a:prstGeom>
            <a:ln w="57150" cap="rnd">
              <a:solidFill>
                <a:srgbClr val="00B050"/>
              </a:solidFill>
              <a:round/>
              <a:headEnd w="lg" len="med"/>
              <a:tailEnd type="triangle"/>
            </a:ln>
          </p:spPr>
          <p:style>
            <a:lnRef idx="1">
              <a:schemeClr val="accent1"/>
            </a:lnRef>
            <a:fillRef idx="0">
              <a:schemeClr val="accent1"/>
            </a:fillRef>
            <a:effectRef idx="0">
              <a:schemeClr val="accent1"/>
            </a:effectRef>
            <a:fontRef idx="minor">
              <a:schemeClr val="tx1"/>
            </a:fontRef>
          </p:style>
        </p:cxnSp>
        <p:sp>
          <p:nvSpPr>
            <p:cNvPr id="132" name="TextBox 131">
              <a:extLst>
                <a:ext uri="{FF2B5EF4-FFF2-40B4-BE49-F238E27FC236}">
                  <a16:creationId xmlns:a16="http://schemas.microsoft.com/office/drawing/2014/main" id="{451140B7-54F4-93CE-CC97-EFE7EB106C90}"/>
                </a:ext>
              </a:extLst>
            </p:cNvPr>
            <p:cNvSpPr txBox="1"/>
            <p:nvPr/>
          </p:nvSpPr>
          <p:spPr bwMode="gray">
            <a:xfrm>
              <a:off x="6888952" y="4525922"/>
              <a:ext cx="576450" cy="276999"/>
            </a:xfrm>
            <a:prstGeom prst="rect">
              <a:avLst/>
            </a:prstGeom>
            <a:noFill/>
          </p:spPr>
          <p:txBody>
            <a:bodyPr vert="horz" wrap="square" lIns="0" tIns="0" rIns="0" bIns="0" rtlCol="0">
              <a:spAutoFit/>
            </a:bodyPr>
            <a:lstStyle/>
            <a:p>
              <a:pPr algn="l">
                <a:spcBef>
                  <a:spcPts val="600"/>
                </a:spcBef>
              </a:pPr>
              <a:r>
                <a:rPr lang="en-US" b="1" dirty="0">
                  <a:solidFill>
                    <a:srgbClr val="00B050"/>
                  </a:solidFill>
                </a:rPr>
                <a:t>rank</a:t>
              </a:r>
            </a:p>
          </p:txBody>
        </p:sp>
        <p:cxnSp>
          <p:nvCxnSpPr>
            <p:cNvPr id="133" name="Elbow Connector 132">
              <a:extLst>
                <a:ext uri="{FF2B5EF4-FFF2-40B4-BE49-F238E27FC236}">
                  <a16:creationId xmlns:a16="http://schemas.microsoft.com/office/drawing/2014/main" id="{AF9C0BFD-E9BF-56CE-3480-CAB613FA5621}"/>
                </a:ext>
              </a:extLst>
            </p:cNvPr>
            <p:cNvCxnSpPr>
              <a:cxnSpLocks/>
              <a:stCxn id="40" idx="4"/>
              <a:endCxn id="130" idx="1"/>
            </p:cNvCxnSpPr>
            <p:nvPr/>
          </p:nvCxnSpPr>
          <p:spPr bwMode="gray">
            <a:xfrm rot="16200000" flipH="1">
              <a:off x="6649114" y="3983748"/>
              <a:ext cx="977150" cy="717491"/>
            </a:xfrm>
            <a:prstGeom prst="bentConnector2">
              <a:avLst/>
            </a:prstGeom>
            <a:ln w="57150" cap="rnd">
              <a:solidFill>
                <a:srgbClr val="00B050"/>
              </a:solidFill>
              <a:round/>
              <a:headEnd w="lg" len="med"/>
              <a:tailEnd type="triangle"/>
            </a:ln>
          </p:spPr>
          <p:style>
            <a:lnRef idx="1">
              <a:schemeClr val="accent1"/>
            </a:lnRef>
            <a:fillRef idx="0">
              <a:schemeClr val="accent1"/>
            </a:fillRef>
            <a:effectRef idx="0">
              <a:schemeClr val="accent1"/>
            </a:effectRef>
            <a:fontRef idx="minor">
              <a:schemeClr val="tx1"/>
            </a:fontRef>
          </p:style>
        </p:cxnSp>
        <p:sp>
          <p:nvSpPr>
            <p:cNvPr id="134" name="TextBox 133">
              <a:extLst>
                <a:ext uri="{FF2B5EF4-FFF2-40B4-BE49-F238E27FC236}">
                  <a16:creationId xmlns:a16="http://schemas.microsoft.com/office/drawing/2014/main" id="{4023DF6E-2454-6043-FA9C-77CD86A4D0DC}"/>
                </a:ext>
              </a:extLst>
            </p:cNvPr>
            <p:cNvSpPr txBox="1"/>
            <p:nvPr/>
          </p:nvSpPr>
          <p:spPr bwMode="gray">
            <a:xfrm rot="1561073">
              <a:off x="6414755" y="2692192"/>
              <a:ext cx="462436" cy="276999"/>
            </a:xfrm>
            <a:prstGeom prst="rect">
              <a:avLst/>
            </a:prstGeom>
            <a:noFill/>
          </p:spPr>
          <p:txBody>
            <a:bodyPr vert="horz" wrap="square" lIns="0" tIns="0" rIns="0" bIns="0" rtlCol="0">
              <a:spAutoFit/>
            </a:bodyPr>
            <a:lstStyle/>
            <a:p>
              <a:pPr algn="l">
                <a:spcBef>
                  <a:spcPts val="600"/>
                </a:spcBef>
              </a:pPr>
              <a:r>
                <a:rPr lang="en-US" dirty="0">
                  <a:solidFill>
                    <a:srgbClr val="00B050"/>
                  </a:solidFill>
                </a:rPr>
                <a:t>last</a:t>
              </a:r>
            </a:p>
          </p:txBody>
        </p:sp>
        <p:cxnSp>
          <p:nvCxnSpPr>
            <p:cNvPr id="12" name="Straight Arrow Connector 11">
              <a:extLst>
                <a:ext uri="{FF2B5EF4-FFF2-40B4-BE49-F238E27FC236}">
                  <a16:creationId xmlns:a16="http://schemas.microsoft.com/office/drawing/2014/main" id="{B6C90976-69A2-0206-0681-D54C2D8710EE}"/>
                </a:ext>
              </a:extLst>
            </p:cNvPr>
            <p:cNvCxnSpPr>
              <a:cxnSpLocks/>
              <a:stCxn id="7" idx="6"/>
              <a:endCxn id="21" idx="1"/>
            </p:cNvCxnSpPr>
            <p:nvPr/>
          </p:nvCxnSpPr>
          <p:spPr bwMode="gray">
            <a:xfrm flipV="1">
              <a:off x="5123236" y="2568767"/>
              <a:ext cx="1754131" cy="2068"/>
            </a:xfrm>
            <a:prstGeom prst="straightConnector1">
              <a:avLst/>
            </a:prstGeom>
            <a:ln w="38100" cap="rnd">
              <a:solidFill>
                <a:srgbClr val="00B050"/>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79C7522A-3BAD-0517-62F7-F0818A3520A7}"/>
                </a:ext>
              </a:extLst>
            </p:cNvPr>
            <p:cNvSpPr txBox="1"/>
            <p:nvPr/>
          </p:nvSpPr>
          <p:spPr bwMode="gray">
            <a:xfrm>
              <a:off x="6877367" y="2445656"/>
              <a:ext cx="252263" cy="246221"/>
            </a:xfrm>
            <a:prstGeom prst="rect">
              <a:avLst/>
            </a:prstGeom>
            <a:noFill/>
          </p:spPr>
          <p:txBody>
            <a:bodyPr vert="horz" wrap="square" lIns="0" tIns="0" rIns="0" bIns="0" rtlCol="0">
              <a:spAutoFit/>
            </a:bodyPr>
            <a:lstStyle/>
            <a:p>
              <a:pPr algn="ctr">
                <a:spcBef>
                  <a:spcPts val="600"/>
                </a:spcBef>
              </a:pPr>
              <a:r>
                <a:rPr lang="en-US" sz="1600" dirty="0">
                  <a:solidFill>
                    <a:srgbClr val="002060"/>
                  </a:solidFill>
                </a:rPr>
                <a:t>3</a:t>
              </a:r>
            </a:p>
          </p:txBody>
        </p:sp>
        <p:sp>
          <p:nvSpPr>
            <p:cNvPr id="23" name="TextBox 22">
              <a:extLst>
                <a:ext uri="{FF2B5EF4-FFF2-40B4-BE49-F238E27FC236}">
                  <a16:creationId xmlns:a16="http://schemas.microsoft.com/office/drawing/2014/main" id="{49E3F809-9EF5-3682-82D9-2C9B495098B6}"/>
                </a:ext>
              </a:extLst>
            </p:cNvPr>
            <p:cNvSpPr txBox="1"/>
            <p:nvPr/>
          </p:nvSpPr>
          <p:spPr bwMode="gray">
            <a:xfrm>
              <a:off x="5935344" y="2279604"/>
              <a:ext cx="607484" cy="276999"/>
            </a:xfrm>
            <a:prstGeom prst="rect">
              <a:avLst/>
            </a:prstGeom>
            <a:noFill/>
          </p:spPr>
          <p:txBody>
            <a:bodyPr vert="horz" wrap="square" lIns="0" tIns="0" rIns="0" bIns="0" rtlCol="0">
              <a:spAutoFit/>
            </a:bodyPr>
            <a:lstStyle/>
            <a:p>
              <a:pPr algn="l">
                <a:spcBef>
                  <a:spcPts val="600"/>
                </a:spcBef>
              </a:pPr>
              <a:r>
                <a:rPr lang="en-US" dirty="0">
                  <a:solidFill>
                    <a:srgbClr val="00B050"/>
                  </a:solidFill>
                </a:rPr>
                <a:t>count</a:t>
              </a:r>
            </a:p>
          </p:txBody>
        </p:sp>
      </p:grpSp>
    </p:spTree>
    <p:extLst>
      <p:ext uri="{BB962C8B-B14F-4D97-AF65-F5344CB8AC3E}">
        <p14:creationId xmlns:p14="http://schemas.microsoft.com/office/powerpoint/2010/main" val="14884497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E200DA-34DA-FC2D-D7A7-D97E0B3EC128}"/>
              </a:ext>
            </a:extLst>
          </p:cNvPr>
          <p:cNvSpPr>
            <a:spLocks noGrp="1"/>
          </p:cNvSpPr>
          <p:nvPr>
            <p:ph type="title"/>
          </p:nvPr>
        </p:nvSpPr>
        <p:spPr/>
        <p:txBody>
          <a:bodyPr/>
          <a:lstStyle/>
          <a:p>
            <a:r>
              <a:rPr lang="en-US" dirty="0"/>
              <a:t>Linked-List Format</a:t>
            </a:r>
          </a:p>
        </p:txBody>
      </p:sp>
      <p:sp>
        <p:nvSpPr>
          <p:cNvPr id="2" name="Content Placeholder 1">
            <a:extLst>
              <a:ext uri="{FF2B5EF4-FFF2-40B4-BE49-F238E27FC236}">
                <a16:creationId xmlns:a16="http://schemas.microsoft.com/office/drawing/2014/main" id="{402843AD-0963-4D1A-9FBB-37A5A3432829}"/>
              </a:ext>
            </a:extLst>
          </p:cNvPr>
          <p:cNvSpPr>
            <a:spLocks noGrp="1"/>
          </p:cNvSpPr>
          <p:nvPr>
            <p:ph idx="1"/>
          </p:nvPr>
        </p:nvSpPr>
        <p:spPr>
          <a:xfrm>
            <a:off x="1524000" y="1557211"/>
            <a:ext cx="6211824" cy="564198"/>
          </a:xfrm>
        </p:spPr>
        <p:txBody>
          <a:bodyPr>
            <a:normAutofit/>
          </a:bodyPr>
          <a:lstStyle/>
          <a:p>
            <a:r>
              <a:rPr lang="en-US" sz="2400" dirty="0"/>
              <a:t>Here is the structure in text form:</a:t>
            </a:r>
          </a:p>
        </p:txBody>
      </p:sp>
      <p:sp>
        <p:nvSpPr>
          <p:cNvPr id="4" name="TextBox 3">
            <a:extLst>
              <a:ext uri="{FF2B5EF4-FFF2-40B4-BE49-F238E27FC236}">
                <a16:creationId xmlns:a16="http://schemas.microsoft.com/office/drawing/2014/main" id="{2203157D-ED03-C08C-6D5B-6ED5C8B7165A}"/>
              </a:ext>
            </a:extLst>
          </p:cNvPr>
          <p:cNvSpPr txBox="1"/>
          <p:nvPr/>
        </p:nvSpPr>
        <p:spPr bwMode="gray">
          <a:xfrm>
            <a:off x="710919" y="2200924"/>
            <a:ext cx="6896889" cy="3477875"/>
          </a:xfrm>
          <a:prstGeom prst="rect">
            <a:avLst/>
          </a:prstGeom>
          <a:solidFill>
            <a:schemeClr val="bg1"/>
          </a:solidFill>
          <a:ln>
            <a:solidFill>
              <a:schemeClr val="accent1"/>
            </a:solidFill>
          </a:ln>
          <a:effectLst>
            <a:outerShdw blurRad="50800" dist="38100" dir="2700000" algn="tl" rotWithShape="0">
              <a:prstClr val="black">
                <a:alpha val="40000"/>
              </a:prstClr>
            </a:outerShdw>
          </a:effectLst>
        </p:spPr>
        <p:txBody>
          <a:bodyPr wrap="square">
            <a:spAutoFit/>
          </a:bodyPr>
          <a:lstStyle/>
          <a:p>
            <a:r>
              <a:rPr lang="en-US" sz="2000" dirty="0">
                <a:latin typeface="Consolas" panose="020B0609020204030204" pitchFamily="49" charset="0"/>
                <a:ea typeface="Menlo" panose="020B0609030804020204" pitchFamily="49" charset="0"/>
                <a:cs typeface="Menlo" panose="020B0609030804020204" pitchFamily="49" charset="0"/>
              </a:rPr>
              <a:t>S1 ^supplier-list C9</a:t>
            </a:r>
          </a:p>
          <a:p>
            <a:r>
              <a:rPr lang="en-US" sz="2000" dirty="0">
                <a:latin typeface="Consolas" panose="020B0609020204030204" pitchFamily="49" charset="0"/>
                <a:ea typeface="Menlo" panose="020B0609030804020204" pitchFamily="49" charset="0"/>
                <a:cs typeface="Menlo" panose="020B0609030804020204" pitchFamily="49" charset="0"/>
              </a:rPr>
              <a:t>    ^count 6 </a:t>
            </a:r>
          </a:p>
          <a:p>
            <a:r>
              <a:rPr lang="en-US" sz="2000" dirty="0">
                <a:latin typeface="Consolas" panose="020B0609020204030204" pitchFamily="49" charset="0"/>
                <a:ea typeface="Menlo" panose="020B0609030804020204" pitchFamily="49" charset="0"/>
                <a:cs typeface="Menlo" panose="020B0609030804020204" pitchFamily="49" charset="0"/>
              </a:rPr>
              <a:t>    ^first-supplier C10 </a:t>
            </a:r>
          </a:p>
          <a:p>
            <a:r>
              <a:rPr lang="en-US" sz="2000" dirty="0">
                <a:latin typeface="Consolas" panose="020B0609020204030204" pitchFamily="49" charset="0"/>
                <a:ea typeface="Menlo" panose="020B0609030804020204" pitchFamily="49" charset="0"/>
                <a:cs typeface="Menlo" panose="020B0609030804020204" pitchFamily="49" charset="0"/>
              </a:rPr>
              <a:t>    ^last-supplier C15</a:t>
            </a:r>
          </a:p>
          <a:p>
            <a:r>
              <a:rPr lang="en-US" sz="2000" dirty="0">
                <a:latin typeface="Consolas" panose="020B0609020204030204" pitchFamily="49" charset="0"/>
                <a:ea typeface="Menlo" panose="020B0609030804020204" pitchFamily="49" charset="0"/>
                <a:cs typeface="Menlo" panose="020B0609030804020204" pitchFamily="49" charset="0"/>
              </a:rPr>
              <a:t>    ^supplier C10</a:t>
            </a:r>
          </a:p>
          <a:p>
            <a:r>
              <a:rPr lang="en-US" sz="2000" dirty="0">
                <a:latin typeface="Consolas" panose="020B0609020204030204" pitchFamily="49" charset="0"/>
                <a:ea typeface="Menlo" panose="020B0609030804020204" pitchFamily="49" charset="0"/>
                <a:cs typeface="Menlo" panose="020B0609030804020204" pitchFamily="49" charset="0"/>
              </a:rPr>
              <a:t>        ^name |supplier05| ^rank 1 ^next C11</a:t>
            </a:r>
          </a:p>
          <a:p>
            <a:r>
              <a:rPr lang="en-US" sz="2000" dirty="0">
                <a:latin typeface="Consolas" panose="020B0609020204030204" pitchFamily="49" charset="0"/>
                <a:ea typeface="Menlo" panose="020B0609030804020204" pitchFamily="49" charset="0"/>
                <a:cs typeface="Menlo" panose="020B0609030804020204" pitchFamily="49" charset="0"/>
              </a:rPr>
              <a:t>    ^supplier C11</a:t>
            </a:r>
          </a:p>
          <a:p>
            <a:r>
              <a:rPr lang="en-US" sz="2000" dirty="0">
                <a:latin typeface="Consolas" panose="020B0609020204030204" pitchFamily="49" charset="0"/>
                <a:ea typeface="Menlo" panose="020B0609030804020204" pitchFamily="49" charset="0"/>
                <a:cs typeface="Menlo" panose="020B0609030804020204" pitchFamily="49" charset="0"/>
              </a:rPr>
              <a:t>        ^name |supplier03| ^rank 2 ^next C12</a:t>
            </a:r>
          </a:p>
          <a:p>
            <a:r>
              <a:rPr lang="en-US" sz="2000" dirty="0">
                <a:latin typeface="Consolas" panose="020B0609020204030204" pitchFamily="49" charset="0"/>
                <a:ea typeface="Menlo" panose="020B0609030804020204" pitchFamily="49" charset="0"/>
                <a:cs typeface="Menlo" panose="020B0609030804020204" pitchFamily="49" charset="0"/>
              </a:rPr>
              <a:t>    ...</a:t>
            </a:r>
          </a:p>
          <a:p>
            <a:r>
              <a:rPr lang="en-US" sz="2000" dirty="0">
                <a:latin typeface="Consolas" panose="020B0609020204030204" pitchFamily="49" charset="0"/>
                <a:ea typeface="Menlo" panose="020B0609030804020204" pitchFamily="49" charset="0"/>
                <a:cs typeface="Menlo" panose="020B0609030804020204" pitchFamily="49" charset="0"/>
              </a:rPr>
              <a:t>    ^supplier C15</a:t>
            </a:r>
          </a:p>
          <a:p>
            <a:r>
              <a:rPr lang="en-US" sz="2000" dirty="0">
                <a:latin typeface="Consolas" panose="020B0609020204030204" pitchFamily="49" charset="0"/>
                <a:ea typeface="Menlo" panose="020B0609030804020204" pitchFamily="49" charset="0"/>
                <a:cs typeface="Menlo" panose="020B0609030804020204" pitchFamily="49" charset="0"/>
              </a:rPr>
              <a:t>        ^name |supplier02| ^rank 6)</a:t>
            </a:r>
          </a:p>
        </p:txBody>
      </p:sp>
    </p:spTree>
    <p:extLst>
      <p:ext uri="{BB962C8B-B14F-4D97-AF65-F5344CB8AC3E}">
        <p14:creationId xmlns:p14="http://schemas.microsoft.com/office/powerpoint/2010/main" val="29039325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3CBA2F44-91E7-97E3-3CB7-9EE891F3BFA1}"/>
              </a:ext>
            </a:extLst>
          </p:cNvPr>
          <p:cNvSpPr txBox="1"/>
          <p:nvPr/>
        </p:nvSpPr>
        <p:spPr bwMode="gray">
          <a:xfrm>
            <a:off x="710919" y="2200924"/>
            <a:ext cx="6896889" cy="3477875"/>
          </a:xfrm>
          <a:prstGeom prst="rect">
            <a:avLst/>
          </a:prstGeom>
          <a:solidFill>
            <a:schemeClr val="bg1"/>
          </a:solidFill>
          <a:ln>
            <a:solidFill>
              <a:schemeClr val="accent1"/>
            </a:solidFill>
          </a:ln>
          <a:effectLst>
            <a:outerShdw blurRad="50800" dist="38100" dir="2700000" algn="tl" rotWithShape="0">
              <a:prstClr val="black">
                <a:alpha val="40000"/>
              </a:prstClr>
            </a:outerShdw>
          </a:effectLst>
        </p:spPr>
        <p:txBody>
          <a:bodyPr wrap="square">
            <a:spAutoFit/>
          </a:bodyPr>
          <a:lstStyle/>
          <a:p>
            <a:r>
              <a:rPr lang="en-US" sz="2000" dirty="0">
                <a:latin typeface="Consolas" panose="020B0609020204030204" pitchFamily="49" charset="0"/>
                <a:ea typeface="Menlo" panose="020B0609030804020204" pitchFamily="49" charset="0"/>
                <a:cs typeface="Menlo" panose="020B0609030804020204" pitchFamily="49" charset="0"/>
              </a:rPr>
              <a:t>S1 ^supplier-list C9</a:t>
            </a:r>
          </a:p>
          <a:p>
            <a:r>
              <a:rPr lang="en-US" sz="2000" dirty="0">
                <a:latin typeface="Consolas" panose="020B0609020204030204" pitchFamily="49" charset="0"/>
                <a:ea typeface="Menlo" panose="020B0609030804020204" pitchFamily="49" charset="0"/>
                <a:cs typeface="Menlo" panose="020B0609030804020204" pitchFamily="49" charset="0"/>
              </a:rPr>
              <a:t>    ^count 6 </a:t>
            </a:r>
          </a:p>
          <a:p>
            <a:r>
              <a:rPr lang="en-US" sz="2000" dirty="0">
                <a:latin typeface="Consolas" panose="020B0609020204030204" pitchFamily="49" charset="0"/>
                <a:ea typeface="Menlo" panose="020B0609030804020204" pitchFamily="49" charset="0"/>
                <a:cs typeface="Menlo" panose="020B0609030804020204" pitchFamily="49" charset="0"/>
              </a:rPr>
              <a:t>    ^first-supplier C10 </a:t>
            </a:r>
          </a:p>
          <a:p>
            <a:r>
              <a:rPr lang="en-US" sz="2000" dirty="0">
                <a:latin typeface="Consolas" panose="020B0609020204030204" pitchFamily="49" charset="0"/>
                <a:ea typeface="Menlo" panose="020B0609030804020204" pitchFamily="49" charset="0"/>
                <a:cs typeface="Menlo" panose="020B0609030804020204" pitchFamily="49" charset="0"/>
              </a:rPr>
              <a:t>    ^last-supplier C15</a:t>
            </a:r>
          </a:p>
          <a:p>
            <a:r>
              <a:rPr lang="en-US" sz="2000" dirty="0">
                <a:latin typeface="Consolas" panose="020B0609020204030204" pitchFamily="49" charset="0"/>
                <a:ea typeface="Menlo" panose="020B0609030804020204" pitchFamily="49" charset="0"/>
                <a:cs typeface="Menlo" panose="020B0609030804020204" pitchFamily="49" charset="0"/>
              </a:rPr>
              <a:t>    ^supplier C10</a:t>
            </a:r>
          </a:p>
          <a:p>
            <a:r>
              <a:rPr lang="en-US" sz="2000" dirty="0">
                <a:latin typeface="Consolas" panose="020B0609020204030204" pitchFamily="49" charset="0"/>
                <a:ea typeface="Menlo" panose="020B0609030804020204" pitchFamily="49" charset="0"/>
                <a:cs typeface="Menlo" panose="020B0609030804020204" pitchFamily="49" charset="0"/>
              </a:rPr>
              <a:t>        ^name |supplier05| ^rank 1 ^next C11</a:t>
            </a:r>
          </a:p>
          <a:p>
            <a:r>
              <a:rPr lang="en-US" sz="2000" dirty="0">
                <a:latin typeface="Consolas" panose="020B0609020204030204" pitchFamily="49" charset="0"/>
                <a:ea typeface="Menlo" panose="020B0609030804020204" pitchFamily="49" charset="0"/>
                <a:cs typeface="Menlo" panose="020B0609030804020204" pitchFamily="49" charset="0"/>
              </a:rPr>
              <a:t>    ^supplier C11</a:t>
            </a:r>
          </a:p>
          <a:p>
            <a:r>
              <a:rPr lang="en-US" sz="2000" dirty="0">
                <a:latin typeface="Consolas" panose="020B0609020204030204" pitchFamily="49" charset="0"/>
                <a:ea typeface="Menlo" panose="020B0609030804020204" pitchFamily="49" charset="0"/>
                <a:cs typeface="Menlo" panose="020B0609030804020204" pitchFamily="49" charset="0"/>
              </a:rPr>
              <a:t>        ^name |supplier03| ^rank 2 ^next C12</a:t>
            </a:r>
          </a:p>
          <a:p>
            <a:r>
              <a:rPr lang="en-US" sz="2000" dirty="0">
                <a:latin typeface="Consolas" panose="020B0609020204030204" pitchFamily="49" charset="0"/>
                <a:ea typeface="Menlo" panose="020B0609030804020204" pitchFamily="49" charset="0"/>
                <a:cs typeface="Menlo" panose="020B0609030804020204" pitchFamily="49" charset="0"/>
              </a:rPr>
              <a:t>    ...</a:t>
            </a:r>
          </a:p>
          <a:p>
            <a:r>
              <a:rPr lang="en-US" sz="2000" dirty="0">
                <a:latin typeface="Consolas" panose="020B0609020204030204" pitchFamily="49" charset="0"/>
                <a:ea typeface="Menlo" panose="020B0609030804020204" pitchFamily="49" charset="0"/>
                <a:cs typeface="Menlo" panose="020B0609030804020204" pitchFamily="49" charset="0"/>
              </a:rPr>
              <a:t>    ^supplier C15</a:t>
            </a:r>
          </a:p>
          <a:p>
            <a:r>
              <a:rPr lang="en-US" sz="2000" dirty="0">
                <a:latin typeface="Consolas" panose="020B0609020204030204" pitchFamily="49" charset="0"/>
                <a:ea typeface="Menlo" panose="020B0609030804020204" pitchFamily="49" charset="0"/>
                <a:cs typeface="Menlo" panose="020B0609030804020204" pitchFamily="49" charset="0"/>
              </a:rPr>
              <a:t>        ^name |supplier02| ^rank 6)</a:t>
            </a:r>
          </a:p>
        </p:txBody>
      </p:sp>
      <p:sp>
        <p:nvSpPr>
          <p:cNvPr id="3" name="Title 2">
            <a:extLst>
              <a:ext uri="{FF2B5EF4-FFF2-40B4-BE49-F238E27FC236}">
                <a16:creationId xmlns:a16="http://schemas.microsoft.com/office/drawing/2014/main" id="{34E200DA-34DA-FC2D-D7A7-D97E0B3EC128}"/>
              </a:ext>
            </a:extLst>
          </p:cNvPr>
          <p:cNvSpPr>
            <a:spLocks noGrp="1"/>
          </p:cNvSpPr>
          <p:nvPr>
            <p:ph type="title"/>
          </p:nvPr>
        </p:nvSpPr>
        <p:spPr/>
        <p:txBody>
          <a:bodyPr/>
          <a:lstStyle/>
          <a:p>
            <a:r>
              <a:rPr lang="en-US" dirty="0"/>
              <a:t>Linked-List Format</a:t>
            </a:r>
          </a:p>
        </p:txBody>
      </p:sp>
      <p:sp>
        <p:nvSpPr>
          <p:cNvPr id="2" name="Content Placeholder 1">
            <a:extLst>
              <a:ext uri="{FF2B5EF4-FFF2-40B4-BE49-F238E27FC236}">
                <a16:creationId xmlns:a16="http://schemas.microsoft.com/office/drawing/2014/main" id="{402843AD-0963-4D1A-9FBB-37A5A3432829}"/>
              </a:ext>
            </a:extLst>
          </p:cNvPr>
          <p:cNvSpPr>
            <a:spLocks noGrp="1"/>
          </p:cNvSpPr>
          <p:nvPr>
            <p:ph idx="1"/>
          </p:nvPr>
        </p:nvSpPr>
        <p:spPr>
          <a:xfrm>
            <a:off x="1524000" y="1557210"/>
            <a:ext cx="6211824" cy="625225"/>
          </a:xfrm>
        </p:spPr>
        <p:txBody>
          <a:bodyPr>
            <a:normAutofit/>
          </a:bodyPr>
          <a:lstStyle/>
          <a:p>
            <a:r>
              <a:rPr lang="en-US" sz="2400" dirty="0"/>
              <a:t>Here is the structure in text form:</a:t>
            </a:r>
          </a:p>
        </p:txBody>
      </p:sp>
      <p:cxnSp>
        <p:nvCxnSpPr>
          <p:cNvPr id="5" name="Straight Connector 4">
            <a:extLst>
              <a:ext uri="{FF2B5EF4-FFF2-40B4-BE49-F238E27FC236}">
                <a16:creationId xmlns:a16="http://schemas.microsoft.com/office/drawing/2014/main" id="{0EDC57BA-3FA0-06FB-E685-B31D8BA5138A}"/>
              </a:ext>
            </a:extLst>
          </p:cNvPr>
          <p:cNvCxnSpPr>
            <a:cxnSpLocks/>
            <a:stCxn id="6" idx="1"/>
          </p:cNvCxnSpPr>
          <p:nvPr/>
        </p:nvCxnSpPr>
        <p:spPr bwMode="gray">
          <a:xfrm flipH="1">
            <a:off x="2646669" y="1880661"/>
            <a:ext cx="5285232" cy="805042"/>
          </a:xfrm>
          <a:prstGeom prst="line">
            <a:avLst/>
          </a:prstGeom>
          <a:ln w="38100" cap="rnd">
            <a:solidFill>
              <a:schemeClr val="tx2"/>
            </a:solidFill>
            <a:round/>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051457EE-8AD4-7113-F7DD-EEF4D84EF910}"/>
              </a:ext>
            </a:extLst>
          </p:cNvPr>
          <p:cNvSpPr/>
          <p:nvPr/>
        </p:nvSpPr>
        <p:spPr bwMode="gray">
          <a:xfrm>
            <a:off x="7931901" y="1679122"/>
            <a:ext cx="3694176" cy="403077"/>
          </a:xfrm>
          <a:prstGeom prst="rect">
            <a:avLst/>
          </a:prstGeom>
          <a:solidFill>
            <a:schemeClr val="bg2"/>
          </a:solidFill>
          <a:ln w="57150" cap="rnd">
            <a:solidFill>
              <a:schemeClr val="tx2"/>
            </a:solidFill>
            <a:round/>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600"/>
              </a:spcBef>
            </a:pPr>
            <a:r>
              <a:rPr lang="en-US" sz="2000" b="1" dirty="0">
                <a:solidFill>
                  <a:schemeClr val="accent6"/>
                </a:solidFill>
                <a:latin typeface="+mj-lt"/>
                <a:ea typeface="Menlo" panose="020B0609030804020204" pitchFamily="49" charset="0"/>
                <a:cs typeface="Menlo" panose="020B0609030804020204" pitchFamily="49" charset="0"/>
              </a:rPr>
              <a:t>The count of list elements</a:t>
            </a:r>
          </a:p>
        </p:txBody>
      </p:sp>
      <p:cxnSp>
        <p:nvCxnSpPr>
          <p:cNvPr id="10" name="Straight Connector 9">
            <a:extLst>
              <a:ext uri="{FF2B5EF4-FFF2-40B4-BE49-F238E27FC236}">
                <a16:creationId xmlns:a16="http://schemas.microsoft.com/office/drawing/2014/main" id="{B4C17C33-2FF9-F256-32DE-231D6A2389CA}"/>
              </a:ext>
            </a:extLst>
          </p:cNvPr>
          <p:cNvCxnSpPr>
            <a:cxnSpLocks/>
          </p:cNvCxnSpPr>
          <p:nvPr/>
        </p:nvCxnSpPr>
        <p:spPr bwMode="gray">
          <a:xfrm flipH="1">
            <a:off x="4146285" y="2484164"/>
            <a:ext cx="3657600" cy="496780"/>
          </a:xfrm>
          <a:prstGeom prst="line">
            <a:avLst/>
          </a:prstGeom>
          <a:ln w="38100" cap="rnd">
            <a:solidFill>
              <a:schemeClr val="tx2"/>
            </a:solidFill>
            <a:round/>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B4E03327-EE21-1974-9D54-40F109577423}"/>
              </a:ext>
            </a:extLst>
          </p:cNvPr>
          <p:cNvSpPr/>
          <p:nvPr/>
        </p:nvSpPr>
        <p:spPr bwMode="gray">
          <a:xfrm>
            <a:off x="7803885" y="2282626"/>
            <a:ext cx="3822192" cy="403077"/>
          </a:xfrm>
          <a:prstGeom prst="rect">
            <a:avLst/>
          </a:prstGeom>
          <a:solidFill>
            <a:schemeClr val="bg2"/>
          </a:solidFill>
          <a:ln w="57150" cap="rnd">
            <a:solidFill>
              <a:schemeClr val="tx2"/>
            </a:solidFill>
            <a:round/>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600"/>
              </a:spcBef>
            </a:pPr>
            <a:r>
              <a:rPr lang="en-US" sz="2000" b="1" dirty="0">
                <a:solidFill>
                  <a:schemeClr val="accent6"/>
                </a:solidFill>
                <a:latin typeface="+mj-lt"/>
                <a:ea typeface="Menlo" panose="020B0609030804020204" pitchFamily="49" charset="0"/>
                <a:cs typeface="Menlo" panose="020B0609030804020204" pitchFamily="49" charset="0"/>
              </a:rPr>
              <a:t>Link to the first item in the list</a:t>
            </a:r>
          </a:p>
        </p:txBody>
      </p:sp>
      <p:cxnSp>
        <p:nvCxnSpPr>
          <p:cNvPr id="14" name="Straight Connector 13">
            <a:extLst>
              <a:ext uri="{FF2B5EF4-FFF2-40B4-BE49-F238E27FC236}">
                <a16:creationId xmlns:a16="http://schemas.microsoft.com/office/drawing/2014/main" id="{886FDEF4-6295-6936-7CBB-FD50BE6A79D8}"/>
              </a:ext>
            </a:extLst>
          </p:cNvPr>
          <p:cNvCxnSpPr>
            <a:cxnSpLocks/>
          </p:cNvCxnSpPr>
          <p:nvPr/>
        </p:nvCxnSpPr>
        <p:spPr bwMode="gray">
          <a:xfrm flipH="1">
            <a:off x="4009125" y="3081135"/>
            <a:ext cx="3794760" cy="201539"/>
          </a:xfrm>
          <a:prstGeom prst="line">
            <a:avLst/>
          </a:prstGeom>
          <a:ln w="38100" cap="rnd">
            <a:solidFill>
              <a:schemeClr val="tx2"/>
            </a:solidFill>
            <a:round/>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8768E465-6998-90FF-01E2-A51CB3983623}"/>
              </a:ext>
            </a:extLst>
          </p:cNvPr>
          <p:cNvSpPr/>
          <p:nvPr/>
        </p:nvSpPr>
        <p:spPr bwMode="gray">
          <a:xfrm>
            <a:off x="7803885" y="2879597"/>
            <a:ext cx="3822192" cy="403077"/>
          </a:xfrm>
          <a:prstGeom prst="rect">
            <a:avLst/>
          </a:prstGeom>
          <a:solidFill>
            <a:schemeClr val="bg2"/>
          </a:solidFill>
          <a:ln w="57150" cap="rnd">
            <a:solidFill>
              <a:schemeClr val="tx2"/>
            </a:solidFill>
            <a:round/>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600"/>
              </a:spcBef>
            </a:pPr>
            <a:r>
              <a:rPr lang="en-US" sz="2000" b="1" dirty="0">
                <a:solidFill>
                  <a:schemeClr val="accent6"/>
                </a:solidFill>
                <a:latin typeface="+mj-lt"/>
                <a:ea typeface="Menlo" panose="020B0609030804020204" pitchFamily="49" charset="0"/>
                <a:cs typeface="Menlo" panose="020B0609030804020204" pitchFamily="49" charset="0"/>
              </a:rPr>
              <a:t>Link to the last item in the list</a:t>
            </a:r>
          </a:p>
        </p:txBody>
      </p:sp>
      <p:sp>
        <p:nvSpPr>
          <p:cNvPr id="17" name="Rectangle 16">
            <a:extLst>
              <a:ext uri="{FF2B5EF4-FFF2-40B4-BE49-F238E27FC236}">
                <a16:creationId xmlns:a16="http://schemas.microsoft.com/office/drawing/2014/main" id="{8ACF08C7-5FD4-A99B-C99F-D9A7B5B6B1D6}"/>
              </a:ext>
            </a:extLst>
          </p:cNvPr>
          <p:cNvSpPr/>
          <p:nvPr/>
        </p:nvSpPr>
        <p:spPr bwMode="gray">
          <a:xfrm>
            <a:off x="8544548" y="4026289"/>
            <a:ext cx="2688336" cy="403077"/>
          </a:xfrm>
          <a:prstGeom prst="rect">
            <a:avLst/>
          </a:prstGeom>
          <a:solidFill>
            <a:schemeClr val="bg2"/>
          </a:solidFill>
          <a:ln w="57150" cap="rnd">
            <a:solidFill>
              <a:schemeClr val="tx2"/>
            </a:solidFill>
            <a:round/>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600"/>
              </a:spcBef>
            </a:pPr>
            <a:r>
              <a:rPr lang="en-US" sz="2000" b="1" dirty="0">
                <a:solidFill>
                  <a:schemeClr val="accent6"/>
                </a:solidFill>
                <a:latin typeface="+mj-lt"/>
                <a:ea typeface="Menlo" panose="020B0609030804020204" pitchFamily="49" charset="0"/>
                <a:cs typeface="Menlo" panose="020B0609030804020204" pitchFamily="49" charset="0"/>
              </a:rPr>
              <a:t>Individual list items</a:t>
            </a:r>
          </a:p>
        </p:txBody>
      </p:sp>
      <p:cxnSp>
        <p:nvCxnSpPr>
          <p:cNvPr id="20" name="Elbow Connector 19">
            <a:extLst>
              <a:ext uri="{FF2B5EF4-FFF2-40B4-BE49-F238E27FC236}">
                <a16:creationId xmlns:a16="http://schemas.microsoft.com/office/drawing/2014/main" id="{64573670-C23B-F97A-EA38-612C640B6F97}"/>
              </a:ext>
            </a:extLst>
          </p:cNvPr>
          <p:cNvCxnSpPr>
            <a:cxnSpLocks/>
            <a:stCxn id="17" idx="1"/>
          </p:cNvCxnSpPr>
          <p:nvPr/>
        </p:nvCxnSpPr>
        <p:spPr bwMode="gray">
          <a:xfrm rot="10800000">
            <a:off x="3149590" y="3624658"/>
            <a:ext cx="5394959" cy="603170"/>
          </a:xfrm>
          <a:prstGeom prst="bentConnector3">
            <a:avLst>
              <a:gd name="adj1" fmla="val 10000"/>
            </a:avLst>
          </a:prstGeom>
          <a:ln w="38100" cap="rnd">
            <a:solidFill>
              <a:schemeClr val="tx2"/>
            </a:solidFill>
            <a:roun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4" name="Elbow Connector 23">
            <a:extLst>
              <a:ext uri="{FF2B5EF4-FFF2-40B4-BE49-F238E27FC236}">
                <a16:creationId xmlns:a16="http://schemas.microsoft.com/office/drawing/2014/main" id="{9F1D851D-802B-ED1E-E8E0-32DA82D04C22}"/>
              </a:ext>
            </a:extLst>
          </p:cNvPr>
          <p:cNvCxnSpPr>
            <a:cxnSpLocks/>
            <a:stCxn id="17" idx="1"/>
          </p:cNvCxnSpPr>
          <p:nvPr/>
        </p:nvCxnSpPr>
        <p:spPr bwMode="gray">
          <a:xfrm rot="10800000">
            <a:off x="3149590" y="4227828"/>
            <a:ext cx="5394958" cy="1"/>
          </a:xfrm>
          <a:prstGeom prst="bentConnector3">
            <a:avLst>
              <a:gd name="adj1" fmla="val 50000"/>
            </a:avLst>
          </a:prstGeom>
          <a:ln w="38100" cap="rnd">
            <a:solidFill>
              <a:schemeClr val="tx2"/>
            </a:solidFill>
            <a:roun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9" name="Elbow Connector 28">
            <a:extLst>
              <a:ext uri="{FF2B5EF4-FFF2-40B4-BE49-F238E27FC236}">
                <a16:creationId xmlns:a16="http://schemas.microsoft.com/office/drawing/2014/main" id="{B02C4A27-251E-573A-66B5-7B67279002A7}"/>
              </a:ext>
            </a:extLst>
          </p:cNvPr>
          <p:cNvCxnSpPr>
            <a:cxnSpLocks/>
            <a:stCxn id="17" idx="1"/>
          </p:cNvCxnSpPr>
          <p:nvPr/>
        </p:nvCxnSpPr>
        <p:spPr bwMode="gray">
          <a:xfrm rot="10800000" flipV="1">
            <a:off x="3222742" y="4227828"/>
            <a:ext cx="5321807" cy="914552"/>
          </a:xfrm>
          <a:prstGeom prst="bentConnector3">
            <a:avLst>
              <a:gd name="adj1" fmla="val 10137"/>
            </a:avLst>
          </a:prstGeom>
          <a:ln w="38100" cap="rnd">
            <a:solidFill>
              <a:schemeClr val="tx2"/>
            </a:solidFill>
            <a:round/>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7283500"/>
      </p:ext>
    </p:extLst>
  </p:cSld>
  <p:clrMapOvr>
    <a:masterClrMapping/>
  </p:clrMapOvr>
</p:sld>
</file>

<file path=ppt/theme/theme1.xml><?xml version="1.0" encoding="utf-8"?>
<a:theme xmlns:a="http://schemas.openxmlformats.org/drawingml/2006/main" name="Optum2022">
  <a:themeElements>
    <a:clrScheme name="Optum Color Palette 2022">
      <a:dk1>
        <a:srgbClr val="5A5A5A"/>
      </a:dk1>
      <a:lt1>
        <a:srgbClr val="FFFFFF"/>
      </a:lt1>
      <a:dk2>
        <a:srgbClr val="FF612B"/>
      </a:dk2>
      <a:lt2>
        <a:srgbClr val="D9F6FA"/>
      </a:lt2>
      <a:accent1>
        <a:srgbClr val="5A5A5A"/>
      </a:accent1>
      <a:accent2>
        <a:srgbClr val="5A5A5A"/>
      </a:accent2>
      <a:accent3>
        <a:srgbClr val="5A5A5A"/>
      </a:accent3>
      <a:accent4>
        <a:srgbClr val="5A5A5A"/>
      </a:accent4>
      <a:accent5>
        <a:srgbClr val="5A5A5A"/>
      </a:accent5>
      <a:accent6>
        <a:srgbClr val="002677"/>
      </a:accent6>
      <a:hlink>
        <a:srgbClr val="196ECF"/>
      </a:hlink>
      <a:folHlink>
        <a:srgbClr val="5A5A5A"/>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gray">
        <a:solidFill>
          <a:schemeClr val="bg2"/>
        </a:solidFill>
        <a:ln cap="rnd">
          <a:noFill/>
          <a:round/>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rtl="0" eaLnBrk="1" fontAlgn="auto" hangingPunct="1">
          <a:lnSpc>
            <a:spcPct val="100000"/>
          </a:lnSpc>
          <a:spcBef>
            <a:spcPts val="600"/>
          </a:spcBef>
          <a:spcAft>
            <a:spcPts val="0"/>
          </a:spcAft>
          <a:defRPr sz="1400" b="0" i="0" u="none" baseline="0" dirty="0">
            <a:solidFill>
              <a:srgbClr val="FFFFFF"/>
            </a:solidFill>
          </a:defRPr>
        </a:defPPr>
      </a:lstStyle>
      <a:style>
        <a:lnRef idx="2">
          <a:schemeClr val="accent1">
            <a:shade val="50000"/>
          </a:schemeClr>
        </a:lnRef>
        <a:fillRef idx="1">
          <a:schemeClr val="accent1"/>
        </a:fillRef>
        <a:effectRef idx="0">
          <a:schemeClr val="accent1"/>
        </a:effectRef>
        <a:fontRef idx="minor">
          <a:schemeClr val="lt1"/>
        </a:fontRef>
      </a:style>
    </a:spDef>
    <a:lnDef>
      <a:spPr bwMode="gray">
        <a:ln w="19050" cap="rnd">
          <a:solidFill>
            <a:schemeClr val="accent6"/>
          </a:solidFill>
          <a:round/>
          <a:headEnd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bwMode="gray">
        <a:noFill/>
      </a:spPr>
      <a:bodyPr vert="horz" wrap="square" lIns="0" tIns="0" rIns="0" bIns="0" rtlCol="0">
        <a:spAutoFit/>
      </a:bodyPr>
      <a:lstStyle>
        <a:defPPr algn="l">
          <a:spcBef>
            <a:spcPts val="600"/>
          </a:spcBef>
          <a:defRPr sz="1400" dirty="0"/>
        </a:defPPr>
      </a:lstStyle>
    </a:txDef>
  </a:objectDefaults>
  <a:extraClrSchemeLst/>
  <a:custClrLst>
    <a:custClr name="Warm White">
      <a:srgbClr val="FBF9F4"/>
    </a:custClr>
    <a:custClr name="Blank">
      <a:srgbClr val="FFFFFF"/>
    </a:custClr>
    <a:custClr name="Green Success">
      <a:srgbClr val="007000"/>
    </a:custClr>
    <a:custClr name="Red Alert">
      <a:srgbClr val="C40000"/>
    </a:custClr>
    <a:custClr name="Gold Callout">
      <a:srgbClr val="F5B700"/>
    </a:custClr>
    <a:custClr name="Blank">
      <a:srgbClr val="FFFFFF"/>
    </a:custClr>
    <a:custClr name="Blank">
      <a:srgbClr val="FFFFFF"/>
    </a:custClr>
    <a:custClr name="Lagoon">
      <a:srgbClr val="007C89"/>
    </a:custClr>
    <a:custClr name="Violet">
      <a:srgbClr val="422C88"/>
    </a:custClr>
    <a:custClr name="Strawberry">
      <a:srgbClr val="A32A2E"/>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Rainwater">
      <a:srgbClr val="6FC1B1"/>
    </a:custClr>
    <a:custClr name="Iris">
      <a:srgbClr val="8061BC"/>
    </a:custClr>
    <a:custClr name="Apple">
      <a:srgbClr val="D13F44"/>
    </a:custClr>
  </a:custClrLst>
  <a:extLst>
    <a:ext uri="{05A4C25C-085E-4340-85A3-A5531E510DB2}">
      <thm15:themeFamily xmlns:thm15="http://schemas.microsoft.com/office/thememl/2012/main" name="Optum2022" id="{C154760E-AD00-C445-8971-DA709DF1ACF1}" vid="{59C59E1C-6B7E-EB4A-BE38-BC61225C3DD2}"/>
    </a:ext>
  </a:extLst>
</a:theme>
</file>

<file path=ppt/theme/theme2.xml><?xml version="1.0" encoding="utf-8"?>
<a:theme xmlns:a="http://schemas.openxmlformats.org/drawingml/2006/main" name="Optum2023">
  <a:themeElements>
    <a:clrScheme name="Optum Color Palette 2023">
      <a:dk1>
        <a:srgbClr val="4B4D4F"/>
      </a:dk1>
      <a:lt1>
        <a:srgbClr val="FFFFFF"/>
      </a:lt1>
      <a:dk2>
        <a:srgbClr val="FF612B"/>
      </a:dk2>
      <a:lt2>
        <a:srgbClr val="D9F6FA"/>
      </a:lt2>
      <a:accent1>
        <a:srgbClr val="4B4D4F"/>
      </a:accent1>
      <a:accent2>
        <a:srgbClr val="4B4D4F"/>
      </a:accent2>
      <a:accent3>
        <a:srgbClr val="4B4D4F"/>
      </a:accent3>
      <a:accent4>
        <a:srgbClr val="4B4D4F"/>
      </a:accent4>
      <a:accent5>
        <a:srgbClr val="4B4D4F"/>
      </a:accent5>
      <a:accent6>
        <a:srgbClr val="002677"/>
      </a:accent6>
      <a:hlink>
        <a:srgbClr val="196ECF"/>
      </a:hlink>
      <a:folHlink>
        <a:srgbClr val="4B4D4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gray">
        <a:solidFill>
          <a:schemeClr val="bg2"/>
        </a:solidFill>
        <a:ln cap="rnd">
          <a:noFill/>
          <a:round/>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rtl="0" eaLnBrk="1" fontAlgn="auto" hangingPunct="1">
          <a:lnSpc>
            <a:spcPct val="100000"/>
          </a:lnSpc>
          <a:spcBef>
            <a:spcPts val="600"/>
          </a:spcBef>
          <a:spcAft>
            <a:spcPts val="0"/>
          </a:spcAft>
          <a:defRPr sz="1400" b="0" i="0" u="none" baseline="0" dirty="0">
            <a:solidFill>
              <a:srgbClr val="FFFFFF"/>
            </a:solidFill>
          </a:defRPr>
        </a:defPPr>
      </a:lstStyle>
      <a:style>
        <a:lnRef idx="2">
          <a:schemeClr val="accent1">
            <a:shade val="50000"/>
          </a:schemeClr>
        </a:lnRef>
        <a:fillRef idx="1">
          <a:schemeClr val="accent1"/>
        </a:fillRef>
        <a:effectRef idx="0">
          <a:schemeClr val="accent1"/>
        </a:effectRef>
        <a:fontRef idx="minor">
          <a:schemeClr val="lt1"/>
        </a:fontRef>
      </a:style>
    </a:spDef>
    <a:lnDef>
      <a:spPr bwMode="gray">
        <a:ln w="19050" cap="rnd">
          <a:solidFill>
            <a:schemeClr val="accent6"/>
          </a:solidFill>
          <a:round/>
          <a:headEnd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bwMode="gray">
        <a:noFill/>
      </a:spPr>
      <a:bodyPr vert="horz" wrap="square" lIns="0" tIns="0" rIns="0" bIns="0" rtlCol="0">
        <a:spAutoFit/>
      </a:bodyPr>
      <a:lstStyle>
        <a:defPPr algn="l">
          <a:spcBef>
            <a:spcPts val="600"/>
          </a:spcBef>
          <a:defRPr sz="1400" dirty="0"/>
        </a:defPPr>
      </a:lstStyle>
    </a:txDef>
  </a:objectDefaults>
  <a:extraClrSchemeLst>
    <a:extraClrScheme>
      <a:clrScheme name="Optum Color Palette 2022">
        <a:dk1>
          <a:srgbClr val="5A5A5A"/>
        </a:dk1>
        <a:lt1>
          <a:srgbClr val="FFFFFF"/>
        </a:lt1>
        <a:dk2>
          <a:srgbClr val="FF612B"/>
        </a:dk2>
        <a:lt2>
          <a:srgbClr val="D9F6FA"/>
        </a:lt2>
        <a:accent1>
          <a:srgbClr val="5A5A5A"/>
        </a:accent1>
        <a:accent2>
          <a:srgbClr val="5A5A5A"/>
        </a:accent2>
        <a:accent3>
          <a:srgbClr val="5A5A5A"/>
        </a:accent3>
        <a:accent4>
          <a:srgbClr val="5A5A5A"/>
        </a:accent4>
        <a:accent5>
          <a:srgbClr val="5A5A5A"/>
        </a:accent5>
        <a:accent6>
          <a:srgbClr val="002677"/>
        </a:accent6>
        <a:hlink>
          <a:srgbClr val="196ECF"/>
        </a:hlink>
        <a:folHlink>
          <a:srgbClr val="5A5A5A"/>
        </a:folHlink>
      </a:clrScheme>
    </a:extraClrScheme>
  </a:extraClrSchemeLst>
  <a:custClrLst>
    <a:custClr name="Warm White">
      <a:srgbClr val="FBF9F4"/>
    </a:custClr>
    <a:custClr name="Blank">
      <a:srgbClr val="FFFFFF"/>
    </a:custClr>
    <a:custClr name="Green Success">
      <a:srgbClr val="007000"/>
    </a:custClr>
    <a:custClr name="Red Alert">
      <a:srgbClr val="C40000"/>
    </a:custClr>
    <a:custClr name="Gold Callout">
      <a:srgbClr val="F5B700"/>
    </a:custClr>
    <a:custClr name="Blank">
      <a:srgbClr val="FFFFFF"/>
    </a:custClr>
    <a:custClr name="Blank">
      <a:srgbClr val="FFFFFF"/>
    </a:custClr>
    <a:custClr name="Lagoon">
      <a:srgbClr val="007C89"/>
    </a:custClr>
    <a:custClr name="Violet">
      <a:srgbClr val="422C88"/>
    </a:custClr>
    <a:custClr name="Strawberry">
      <a:srgbClr val="A32A2E"/>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Rainwater">
      <a:srgbClr val="6FC1B1"/>
    </a:custClr>
    <a:custClr name="Iris">
      <a:srgbClr val="8061BC"/>
    </a:custClr>
    <a:custClr name="Apple">
      <a:srgbClr val="D13F44"/>
    </a:custClr>
  </a:custClrLst>
  <a:extLst>
    <a:ext uri="{05A4C25C-085E-4340-85A3-A5531E510DB2}">
      <thm15:themeFamily xmlns:thm15="http://schemas.microsoft.com/office/thememl/2012/main" name="Optum2023" id="{B43A6268-5F93-4949-956E-11C902217EBC}" vid="{03419C5B-9B58-E74A-961B-25664C7D19DC}"/>
    </a:ext>
  </a:extLst>
</a:theme>
</file>

<file path=ppt/theme/theme3.xml><?xml version="1.0" encoding="utf-8"?>
<a:theme xmlns:a="http://schemas.openxmlformats.org/drawingml/2006/main" name="Optum Theme">
  <a:themeElements>
    <a:clrScheme name="Optum Color Palette 2023">
      <a:dk1>
        <a:srgbClr val="4B4D4F"/>
      </a:dk1>
      <a:lt1>
        <a:srgbClr val="FFFFFF"/>
      </a:lt1>
      <a:dk2>
        <a:srgbClr val="FF612B"/>
      </a:dk2>
      <a:lt2>
        <a:srgbClr val="D9F6FA"/>
      </a:lt2>
      <a:accent1>
        <a:srgbClr val="4B4D4F"/>
      </a:accent1>
      <a:accent2>
        <a:srgbClr val="4B4D4F"/>
      </a:accent2>
      <a:accent3>
        <a:srgbClr val="4B4D4F"/>
      </a:accent3>
      <a:accent4>
        <a:srgbClr val="4B4D4F"/>
      </a:accent4>
      <a:accent5>
        <a:srgbClr val="4B4D4F"/>
      </a:accent5>
      <a:accent6>
        <a:srgbClr val="002677"/>
      </a:accent6>
      <a:hlink>
        <a:srgbClr val="0C55B8"/>
      </a:hlink>
      <a:folHlink>
        <a:srgbClr val="4B4D4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gray">
        <a:solidFill>
          <a:schemeClr val="bg2"/>
        </a:solidFill>
        <a:ln cap="rnd">
          <a:noFill/>
          <a:round/>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rtl="0" eaLnBrk="1" fontAlgn="auto" hangingPunct="1">
          <a:lnSpc>
            <a:spcPct val="100000"/>
          </a:lnSpc>
          <a:spcBef>
            <a:spcPts val="600"/>
          </a:spcBef>
          <a:spcAft>
            <a:spcPts val="0"/>
          </a:spcAft>
          <a:defRPr sz="1400" b="0" i="0" u="none" baseline="0" dirty="0">
            <a:solidFill>
              <a:srgbClr val="FFFFFF"/>
            </a:solidFill>
          </a:defRPr>
        </a:defPPr>
      </a:lstStyle>
      <a:style>
        <a:lnRef idx="2">
          <a:schemeClr val="accent1">
            <a:shade val="50000"/>
          </a:schemeClr>
        </a:lnRef>
        <a:fillRef idx="1">
          <a:schemeClr val="accent1"/>
        </a:fillRef>
        <a:effectRef idx="0">
          <a:schemeClr val="accent1"/>
        </a:effectRef>
        <a:fontRef idx="minor">
          <a:schemeClr val="lt1"/>
        </a:fontRef>
      </a:style>
    </a:spDef>
    <a:lnDef>
      <a:spPr bwMode="gray">
        <a:ln w="19050" cap="rnd">
          <a:solidFill>
            <a:schemeClr val="accent6"/>
          </a:solidFill>
          <a:round/>
          <a:headEnd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bwMode="gray">
        <a:noFill/>
      </a:spPr>
      <a:bodyPr vert="horz" wrap="square" lIns="0" tIns="0" rIns="0" bIns="0" rtlCol="0">
        <a:spAutoFit/>
      </a:bodyPr>
      <a:lstStyle>
        <a:defPPr algn="l">
          <a:spcBef>
            <a:spcPts val="600"/>
          </a:spcBef>
          <a:defRPr sz="1400" dirty="0"/>
        </a:defPPr>
      </a:lstStyle>
    </a:txDef>
  </a:objectDefaults>
  <a:extraClrSchemeLst>
    <a:extraClrScheme>
      <a:clrScheme name="Optum Color Palette 2023">
        <a:dk1>
          <a:srgbClr val="4B4D4F"/>
        </a:dk1>
        <a:lt1>
          <a:srgbClr val="FFFFFF"/>
        </a:lt1>
        <a:dk2>
          <a:srgbClr val="FF612B"/>
        </a:dk2>
        <a:lt2>
          <a:srgbClr val="D9F6FA"/>
        </a:lt2>
        <a:accent1>
          <a:srgbClr val="4B4D4F"/>
        </a:accent1>
        <a:accent2>
          <a:srgbClr val="4B4D4F"/>
        </a:accent2>
        <a:accent3>
          <a:srgbClr val="4B4D4F"/>
        </a:accent3>
        <a:accent4>
          <a:srgbClr val="4B4D4F"/>
        </a:accent4>
        <a:accent5>
          <a:srgbClr val="4B4D4F"/>
        </a:accent5>
        <a:accent6>
          <a:srgbClr val="002677"/>
        </a:accent6>
        <a:hlink>
          <a:srgbClr val="0C55B8"/>
        </a:hlink>
        <a:folHlink>
          <a:srgbClr val="4B4D4F"/>
        </a:folHlink>
      </a:clrScheme>
    </a:extraClrScheme>
  </a:extraClrSchemeLst>
  <a:custClrLst>
    <a:custClr name="Turquoise 60">
      <a:srgbClr val="15A796"/>
    </a:custClr>
    <a:custClr name="Pink 60">
      <a:srgbClr val="C72887"/>
    </a:custClr>
    <a:custClr name="Purple 60">
      <a:srgbClr val="8061BC"/>
    </a:custClr>
    <a:custClr name="Tangerine 60">
      <a:srgbClr val="E4780C"/>
    </a:custClr>
    <a:custClr name="Sapphire 60">
      <a:srgbClr val="1E82CB"/>
    </a:custClr>
    <a:custClr name="Gray 60">
      <a:srgbClr val="7D7F81"/>
    </a:custClr>
    <a:custClr name="Blank">
      <a:srgbClr val="FFFFFF"/>
    </a:custClr>
    <a:custClr name="Red 80">
      <a:srgbClr val="C40000"/>
    </a:custClr>
    <a:custClr name="Yellow 20">
      <a:srgbClr val="FFF84F"/>
    </a:custClr>
    <a:custClr name="Green 40">
      <a:srgbClr val="61D661"/>
    </a:custClr>
    <a:custClr name="Turquoise 20">
      <a:srgbClr val="AEE2D5"/>
    </a:custClr>
    <a:custClr name="Pink 20">
      <a:srgbClr val="F6BCDC"/>
    </a:custClr>
    <a:custClr name="Purple 20">
      <a:srgbClr val="D9CFEB"/>
    </a:custClr>
    <a:custClr name="Tangerine 20">
      <a:srgbClr val="FFD7B3"/>
    </a:custClr>
    <a:custClr name="Sapphire 20">
      <a:srgbClr val="C4DFF6"/>
    </a:custClr>
    <a:custClr name="Gray 20">
      <a:srgbClr val="E5E5E6"/>
    </a:custClr>
    <a:custClr name="Blank">
      <a:srgbClr val="FFFFFF"/>
    </a:custClr>
    <a:custClr name="Blank">
      <a:srgbClr val="FFFFFF"/>
    </a:custClr>
    <a:custClr name="Yellow Outline">
      <a:srgbClr val="AD8D01"/>
    </a:custClr>
    <a:custClr name="Green Outline">
      <a:srgbClr val="03AB03"/>
    </a:custClr>
    <a:custClr name="Turquoise 50">
      <a:srgbClr val="4EC3AD"/>
    </a:custClr>
    <a:custClr name="Pink 40">
      <a:srgbClr val="E676BA"/>
    </a:custClr>
    <a:custClr name="Purple 40">
      <a:srgbClr val="B3A0D7"/>
    </a:custClr>
    <a:custClr name="Tangerine 40">
      <a:srgbClr val="FFAC61"/>
    </a:custClr>
    <a:custClr name="Sapphire 40">
      <a:srgbClr val="83C0EC"/>
    </a:custClr>
    <a:custClr name="Gray 40">
      <a:srgbClr val="B1B2B4"/>
    </a:custClr>
    <a:custClr name="Blank">
      <a:srgbClr val="FFFFFF"/>
    </a:custClr>
    <a:custClr name="Blank">
      <a:srgbClr val="FFFFFF"/>
    </a:custClr>
    <a:custClr name="Blank">
      <a:srgbClr val="FFFFFF"/>
    </a:custClr>
    <a:custClr name="Blank">
      <a:srgbClr val="FFFFFF"/>
    </a:custClr>
    <a:custClr name="Turquoise 60">
      <a:srgbClr val="15A796"/>
    </a:custClr>
    <a:custClr name="Pink 60">
      <a:srgbClr val="C72887"/>
    </a:custClr>
    <a:custClr name="Purple 60">
      <a:srgbClr val="8061BC"/>
    </a:custClr>
    <a:custClr name="Tangerine 60">
      <a:srgbClr val="E4780C"/>
    </a:custClr>
    <a:custClr name="Sapphire 60">
      <a:srgbClr val="1E82CB"/>
    </a:custClr>
    <a:custClr name="Gray 60">
      <a:srgbClr val="7D7F81"/>
    </a:custClr>
    <a:custClr name="Blank">
      <a:srgbClr val="FFFFFF"/>
    </a:custClr>
    <a:custClr name="Blank">
      <a:srgbClr val="FFFFFF"/>
    </a:custClr>
    <a:custClr name="Blank">
      <a:srgbClr val="FFFFFF"/>
    </a:custClr>
    <a:custClr name="Warm White">
      <a:srgbClr val="FAF8F2"/>
    </a:custClr>
    <a:custClr name="Turquoise 80">
      <a:srgbClr val="218371"/>
    </a:custClr>
    <a:custClr name="Pink 80">
      <a:srgbClr val="8C195E"/>
    </a:custClr>
    <a:custClr name="Purple 80">
      <a:srgbClr val="422C88"/>
    </a:custClr>
    <a:custClr name="Tangerine 80">
      <a:srgbClr val="B85B06"/>
    </a:custClr>
    <a:custClr name="Sapphire 80">
      <a:srgbClr val="155C8E"/>
    </a:custClr>
    <a:custClr name="Gray 80">
      <a:srgbClr val="4B4D4F"/>
    </a:custClr>
    <a:custClr name="Blank">
      <a:srgbClr val="FFFFFF"/>
    </a:custClr>
    <a:custClr name="Blank">
      <a:srgbClr val="FFFFFF"/>
    </a:custClr>
    <a:custClr name="Blank">
      <a:srgbClr val="FFFFFF"/>
    </a:custClr>
    <a:custClr name="Blank">
      <a:srgbClr val="FFFFFF"/>
    </a:custClr>
  </a:custClrLst>
  <a:extLst>
    <a:ext uri="{05A4C25C-085E-4340-85A3-A5531E510DB2}">
      <thm15:themeFamily xmlns:thm15="http://schemas.microsoft.com/office/thememl/2012/main" name="z-optum-onscreen-16x9-glg-20240101.potx" id="{81C5947D-C49D-403A-BB0F-84643324A0AC}" vid="{8954040C-117B-4244-BE76-4B2A0B41DDCA}"/>
    </a:ext>
  </a:extLst>
</a:theme>
</file>

<file path=ppt/theme/theme4.xml><?xml version="1.0" encoding="utf-8"?>
<a:theme xmlns:a="http://schemas.openxmlformats.org/drawingml/2006/main" name="OrangeBlue Theme">
  <a:themeElements>
    <a:clrScheme name="Optum Color Palette 2023">
      <a:dk1>
        <a:srgbClr val="4B4D4F"/>
      </a:dk1>
      <a:lt1>
        <a:srgbClr val="FFFFFF"/>
      </a:lt1>
      <a:dk2>
        <a:srgbClr val="FF612B"/>
      </a:dk2>
      <a:lt2>
        <a:srgbClr val="D9F6FA"/>
      </a:lt2>
      <a:accent1>
        <a:srgbClr val="4B4D4F"/>
      </a:accent1>
      <a:accent2>
        <a:srgbClr val="4B4D4F"/>
      </a:accent2>
      <a:accent3>
        <a:srgbClr val="4B4D4F"/>
      </a:accent3>
      <a:accent4>
        <a:srgbClr val="4B4D4F"/>
      </a:accent4>
      <a:accent5>
        <a:srgbClr val="4B4D4F"/>
      </a:accent5>
      <a:accent6>
        <a:srgbClr val="002677"/>
      </a:accent6>
      <a:hlink>
        <a:srgbClr val="0C55B8"/>
      </a:hlink>
      <a:folHlink>
        <a:srgbClr val="4B4D4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gray">
        <a:solidFill>
          <a:schemeClr val="bg2"/>
        </a:solidFill>
        <a:ln cap="rnd">
          <a:noFill/>
          <a:round/>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rtl="0" eaLnBrk="1" fontAlgn="auto" hangingPunct="1">
          <a:lnSpc>
            <a:spcPct val="100000"/>
          </a:lnSpc>
          <a:spcBef>
            <a:spcPts val="600"/>
          </a:spcBef>
          <a:spcAft>
            <a:spcPts val="0"/>
          </a:spcAft>
          <a:defRPr sz="1400" b="0" i="0" u="none" baseline="0" dirty="0">
            <a:solidFill>
              <a:srgbClr val="FFFFFF"/>
            </a:solidFill>
          </a:defRPr>
        </a:defPPr>
      </a:lstStyle>
      <a:style>
        <a:lnRef idx="2">
          <a:schemeClr val="accent1">
            <a:shade val="50000"/>
          </a:schemeClr>
        </a:lnRef>
        <a:fillRef idx="1">
          <a:schemeClr val="accent1"/>
        </a:fillRef>
        <a:effectRef idx="0">
          <a:schemeClr val="accent1"/>
        </a:effectRef>
        <a:fontRef idx="minor">
          <a:schemeClr val="lt1"/>
        </a:fontRef>
      </a:style>
    </a:spDef>
    <a:lnDef>
      <a:spPr bwMode="gray">
        <a:ln w="19050" cap="rnd">
          <a:solidFill>
            <a:schemeClr val="accent6"/>
          </a:solidFill>
          <a:round/>
          <a:headEnd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bwMode="gray">
        <a:noFill/>
      </a:spPr>
      <a:bodyPr vert="horz" wrap="square" lIns="0" tIns="0" rIns="0" bIns="0" rtlCol="0">
        <a:spAutoFit/>
      </a:bodyPr>
      <a:lstStyle>
        <a:defPPr algn="l">
          <a:spcBef>
            <a:spcPts val="600"/>
          </a:spcBef>
          <a:defRPr sz="1400" dirty="0"/>
        </a:defPPr>
      </a:lstStyle>
    </a:txDef>
  </a:objectDefaults>
  <a:extraClrSchemeLst>
    <a:extraClrScheme>
      <a:clrScheme name="Optum Color Palette 2023">
        <a:dk1>
          <a:srgbClr val="4B4D4F"/>
        </a:dk1>
        <a:lt1>
          <a:srgbClr val="FFFFFF"/>
        </a:lt1>
        <a:dk2>
          <a:srgbClr val="FF612B"/>
        </a:dk2>
        <a:lt2>
          <a:srgbClr val="D9F6FA"/>
        </a:lt2>
        <a:accent1>
          <a:srgbClr val="4B4D4F"/>
        </a:accent1>
        <a:accent2>
          <a:srgbClr val="4B4D4F"/>
        </a:accent2>
        <a:accent3>
          <a:srgbClr val="4B4D4F"/>
        </a:accent3>
        <a:accent4>
          <a:srgbClr val="4B4D4F"/>
        </a:accent4>
        <a:accent5>
          <a:srgbClr val="4B4D4F"/>
        </a:accent5>
        <a:accent6>
          <a:srgbClr val="002677"/>
        </a:accent6>
        <a:hlink>
          <a:srgbClr val="0C55B8"/>
        </a:hlink>
        <a:folHlink>
          <a:srgbClr val="4B4D4F"/>
        </a:folHlink>
      </a:clrScheme>
    </a:extraClrScheme>
  </a:extraClrSchemeLst>
  <a:custClrLst>
    <a:custClr name="Turquoise 60">
      <a:srgbClr val="15A796"/>
    </a:custClr>
    <a:custClr name="Pink 60">
      <a:srgbClr val="C72887"/>
    </a:custClr>
    <a:custClr name="Purple 60">
      <a:srgbClr val="8061BC"/>
    </a:custClr>
    <a:custClr name="Tangerine 60">
      <a:srgbClr val="E4780C"/>
    </a:custClr>
    <a:custClr name="Sapphire 60">
      <a:srgbClr val="1E82CB"/>
    </a:custClr>
    <a:custClr name="Gray 60">
      <a:srgbClr val="7D7F81"/>
    </a:custClr>
    <a:custClr name="Blank">
      <a:srgbClr val="FFFFFF"/>
    </a:custClr>
    <a:custClr name="Red 80">
      <a:srgbClr val="C40000"/>
    </a:custClr>
    <a:custClr name="Yellow 20">
      <a:srgbClr val="FFF84F"/>
    </a:custClr>
    <a:custClr name="Green 40">
      <a:srgbClr val="61D661"/>
    </a:custClr>
    <a:custClr name="Turquoise 20">
      <a:srgbClr val="AEE2D5"/>
    </a:custClr>
    <a:custClr name="Pink 20">
      <a:srgbClr val="F6BCDC"/>
    </a:custClr>
    <a:custClr name="Purple 20">
      <a:srgbClr val="D9CFEB"/>
    </a:custClr>
    <a:custClr name="Tangerine 20">
      <a:srgbClr val="FFD7B3"/>
    </a:custClr>
    <a:custClr name="Sapphire 20">
      <a:srgbClr val="C4DFF6"/>
    </a:custClr>
    <a:custClr name="Gray 20">
      <a:srgbClr val="E5E5E6"/>
    </a:custClr>
    <a:custClr name="Blank">
      <a:srgbClr val="FFFFFF"/>
    </a:custClr>
    <a:custClr name="Blank">
      <a:srgbClr val="FFFFFF"/>
    </a:custClr>
    <a:custClr name="Yellow Outline">
      <a:srgbClr val="AD8D01"/>
    </a:custClr>
    <a:custClr name="Green Outline">
      <a:srgbClr val="03AB03"/>
    </a:custClr>
    <a:custClr name="Turquoise 50">
      <a:srgbClr val="4EC3AD"/>
    </a:custClr>
    <a:custClr name="Pink 40">
      <a:srgbClr val="E676BA"/>
    </a:custClr>
    <a:custClr name="Purple 40">
      <a:srgbClr val="B3A0D7"/>
    </a:custClr>
    <a:custClr name="Tangerine 40">
      <a:srgbClr val="FFAC61"/>
    </a:custClr>
    <a:custClr name="Sapphire 40">
      <a:srgbClr val="83C0EC"/>
    </a:custClr>
    <a:custClr name="Gray 40">
      <a:srgbClr val="B1B2B4"/>
    </a:custClr>
    <a:custClr name="Blank">
      <a:srgbClr val="FFFFFF"/>
    </a:custClr>
    <a:custClr name="Blank">
      <a:srgbClr val="FFFFFF"/>
    </a:custClr>
    <a:custClr name="Blank">
      <a:srgbClr val="FFFFFF"/>
    </a:custClr>
    <a:custClr name="Blank">
      <a:srgbClr val="FFFFFF"/>
    </a:custClr>
    <a:custClr name="Turquoise 60">
      <a:srgbClr val="15A796"/>
    </a:custClr>
    <a:custClr name="Pink 60">
      <a:srgbClr val="C72887"/>
    </a:custClr>
    <a:custClr name="Purple 60">
      <a:srgbClr val="8061BC"/>
    </a:custClr>
    <a:custClr name="Tangerine 60">
      <a:srgbClr val="E4780C"/>
    </a:custClr>
    <a:custClr name="Sapphire 60">
      <a:srgbClr val="1E82CB"/>
    </a:custClr>
    <a:custClr name="Gray 60">
      <a:srgbClr val="7D7F81"/>
    </a:custClr>
    <a:custClr name="Blank">
      <a:srgbClr val="FFFFFF"/>
    </a:custClr>
    <a:custClr name="Blank">
      <a:srgbClr val="FFFFFF"/>
    </a:custClr>
    <a:custClr name="Blank">
      <a:srgbClr val="FFFFFF"/>
    </a:custClr>
    <a:custClr name="Warm White">
      <a:srgbClr val="FAF8F2"/>
    </a:custClr>
    <a:custClr name="Turquoise 80">
      <a:srgbClr val="218371"/>
    </a:custClr>
    <a:custClr name="Pink 80">
      <a:srgbClr val="8C195E"/>
    </a:custClr>
    <a:custClr name="Purple 80">
      <a:srgbClr val="422C88"/>
    </a:custClr>
    <a:custClr name="Tangerine 80">
      <a:srgbClr val="B85B06"/>
    </a:custClr>
    <a:custClr name="Sapphire 80">
      <a:srgbClr val="155C8E"/>
    </a:custClr>
    <a:custClr name="Gray 80">
      <a:srgbClr val="4B4D4F"/>
    </a:custClr>
    <a:custClr name="Blank">
      <a:srgbClr val="FFFFFF"/>
    </a:custClr>
    <a:custClr name="Blank">
      <a:srgbClr val="FFFFFF"/>
    </a:custClr>
    <a:custClr name="Blank">
      <a:srgbClr val="FFFFFF"/>
    </a:custClr>
    <a:custClr name="Blank">
      <a:srgbClr val="FFFFFF"/>
    </a:custClr>
  </a:custClrLst>
  <a:extLst>
    <a:ext uri="{05A4C25C-085E-4340-85A3-A5531E510DB2}">
      <thm15:themeFamily xmlns:thm15="http://schemas.microsoft.com/office/thememl/2012/main" name="OrangeBlue_2024.potx" id="{775E88BC-C268-4C32-B90B-55F4C6D7A3BD}" vid="{1EC8D1E0-2870-40BB-8E49-14261E2E76C2}"/>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Optum2022</Template>
  <TotalTime>4497</TotalTime>
  <Words>2282</Words>
  <Application>Microsoft Office PowerPoint</Application>
  <PresentationFormat>Widescreen</PresentationFormat>
  <Paragraphs>339</Paragraphs>
  <Slides>27</Slides>
  <Notes>0</Notes>
  <HiddenSlides>0</HiddenSlides>
  <MMClips>0</MMClips>
  <ScaleCrop>false</ScaleCrop>
  <HeadingPairs>
    <vt:vector size="6" baseType="variant">
      <vt:variant>
        <vt:lpstr>Fonts Used</vt:lpstr>
      </vt:variant>
      <vt:variant>
        <vt:i4>5</vt:i4>
      </vt:variant>
      <vt:variant>
        <vt:lpstr>Theme</vt:lpstr>
      </vt:variant>
      <vt:variant>
        <vt:i4>4</vt:i4>
      </vt:variant>
      <vt:variant>
        <vt:lpstr>Slide Titles</vt:lpstr>
      </vt:variant>
      <vt:variant>
        <vt:i4>27</vt:i4>
      </vt:variant>
    </vt:vector>
  </HeadingPairs>
  <TitlesOfParts>
    <vt:vector size="36" baseType="lpstr">
      <vt:lpstr>Arial</vt:lpstr>
      <vt:lpstr>Calibri</vt:lpstr>
      <vt:lpstr>Century</vt:lpstr>
      <vt:lpstr>Consolas</vt:lpstr>
      <vt:lpstr>Wingdings</vt:lpstr>
      <vt:lpstr>Optum2022</vt:lpstr>
      <vt:lpstr>Optum2023</vt:lpstr>
      <vt:lpstr>Optum Theme</vt:lpstr>
      <vt:lpstr>OrangeBlue Theme</vt:lpstr>
      <vt:lpstr>Project 05:  Multi Apply</vt:lpstr>
      <vt:lpstr>Problem</vt:lpstr>
      <vt:lpstr>Project Goal</vt:lpstr>
      <vt:lpstr>Lesson 05 – Outline</vt:lpstr>
      <vt:lpstr>Linked-Lists with WMEs</vt:lpstr>
      <vt:lpstr>Linked-List Elements</vt:lpstr>
      <vt:lpstr>Linked-List for Soar</vt:lpstr>
      <vt:lpstr>Linked-List Format</vt:lpstr>
      <vt:lpstr>Linked-List Format</vt:lpstr>
      <vt:lpstr>Building the List</vt:lpstr>
      <vt:lpstr>Using the (init) Operator</vt:lpstr>
      <vt:lpstr>The (init) Operator</vt:lpstr>
      <vt:lpstr>Using the Require Preference</vt:lpstr>
      <vt:lpstr>The Require Preference</vt:lpstr>
      <vt:lpstr>Let’s Write Some Code!</vt:lpstr>
      <vt:lpstr>Updating (select-supplier)</vt:lpstr>
      <vt:lpstr>Let’s Write Some Code!</vt:lpstr>
      <vt:lpstr>Multiple Apply Rules for One Operator</vt:lpstr>
      <vt:lpstr>No Limit to Apply Rules</vt:lpstr>
      <vt:lpstr>Different Apply Scenarios</vt:lpstr>
      <vt:lpstr>Let’s Write Some Code!</vt:lpstr>
      <vt:lpstr>Let’s Write Some Code!</vt:lpstr>
      <vt:lpstr>Using Math RHS Functions</vt:lpstr>
      <vt:lpstr>Using the + RHS Function</vt:lpstr>
      <vt:lpstr>Let’s Write Some Code!</vt:lpstr>
      <vt:lpstr>Updated Output Operator</vt:lpstr>
      <vt:lpstr>Final Results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Soar Cognitive Architecture</dc:title>
  <dc:creator>Stearns, Bryan</dc:creator>
  <cp:lastModifiedBy>Stearns, Bryan</cp:lastModifiedBy>
  <cp:revision>195</cp:revision>
  <dcterms:created xsi:type="dcterms:W3CDTF">2023-04-25T15:41:13Z</dcterms:created>
  <dcterms:modified xsi:type="dcterms:W3CDTF">2024-07-17T22:05:53Z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a8a73c85-e524-44a6-bd58-7df7ef87be8f_Enabled">
    <vt:lpwstr>true</vt:lpwstr>
  </property>
  <property fmtid="{D5CDD505-2E9C-101B-9397-08002B2CF9AE}" pid="3" name="MSIP_Label_a8a73c85-e524-44a6-bd58-7df7ef87be8f_SetDate">
    <vt:lpwstr>2023-04-25T15:46:13Z</vt:lpwstr>
  </property>
  <property fmtid="{D5CDD505-2E9C-101B-9397-08002B2CF9AE}" pid="4" name="MSIP_Label_a8a73c85-e524-44a6-bd58-7df7ef87be8f_Method">
    <vt:lpwstr>Standard</vt:lpwstr>
  </property>
  <property fmtid="{D5CDD505-2E9C-101B-9397-08002B2CF9AE}" pid="5" name="MSIP_Label_a8a73c85-e524-44a6-bd58-7df7ef87be8f_Name">
    <vt:lpwstr>Internal Label</vt:lpwstr>
  </property>
  <property fmtid="{D5CDD505-2E9C-101B-9397-08002B2CF9AE}" pid="6" name="MSIP_Label_a8a73c85-e524-44a6-bd58-7df7ef87be8f_SiteId">
    <vt:lpwstr>db05faca-c82a-4b9d-b9c5-0f64b6755421</vt:lpwstr>
  </property>
  <property fmtid="{D5CDD505-2E9C-101B-9397-08002B2CF9AE}" pid="7" name="MSIP_Label_a8a73c85-e524-44a6-bd58-7df7ef87be8f_ActionId">
    <vt:lpwstr>a5656e60-ab66-41bb-bc6d-4e1b056c1410</vt:lpwstr>
  </property>
  <property fmtid="{D5CDD505-2E9C-101B-9397-08002B2CF9AE}" pid="8" name="MSIP_Label_a8a73c85-e524-44a6-bd58-7df7ef87be8f_ContentBits">
    <vt:lpwstr>0</vt:lpwstr>
  </property>
</Properties>
</file>